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146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74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8DF0B-71B9-4927-930F-B8E099CC5CE1}" type="datetimeFigureOut">
              <a:rPr lang="en-US" smtClean="0"/>
              <a:pPr/>
              <a:t>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FEF2A-F206-4B49-A4BC-0BB907A933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8DF0B-71B9-4927-930F-B8E099CC5CE1}" type="datetimeFigureOut">
              <a:rPr lang="en-US" smtClean="0"/>
              <a:pPr/>
              <a:t>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FEF2A-F206-4B49-A4BC-0BB907A933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8DF0B-71B9-4927-930F-B8E099CC5CE1}" type="datetimeFigureOut">
              <a:rPr lang="en-US" smtClean="0"/>
              <a:pPr/>
              <a:t>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FEF2A-F206-4B49-A4BC-0BB907A933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8DF0B-71B9-4927-930F-B8E099CC5CE1}" type="datetimeFigureOut">
              <a:rPr lang="en-US" smtClean="0"/>
              <a:pPr/>
              <a:t>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FEF2A-F206-4B49-A4BC-0BB907A933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8DF0B-71B9-4927-930F-B8E099CC5CE1}" type="datetimeFigureOut">
              <a:rPr lang="en-US" smtClean="0"/>
              <a:pPr/>
              <a:t>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FEF2A-F206-4B49-A4BC-0BB907A933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8DF0B-71B9-4927-930F-B8E099CC5CE1}" type="datetimeFigureOut">
              <a:rPr lang="en-US" smtClean="0"/>
              <a:pPr/>
              <a:t>1/7/2018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FEF2A-F206-4B49-A4BC-0BB907A933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8DF0B-71B9-4927-930F-B8E099CC5CE1}" type="datetimeFigureOut">
              <a:rPr lang="en-US" smtClean="0"/>
              <a:pPr/>
              <a:t>1/7/2018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FEF2A-F206-4B49-A4BC-0BB907A933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8DF0B-71B9-4927-930F-B8E099CC5CE1}" type="datetimeFigureOut">
              <a:rPr lang="en-US" smtClean="0"/>
              <a:pPr/>
              <a:t>1/7/2018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FEF2A-F206-4B49-A4BC-0BB907A933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8DF0B-71B9-4927-930F-B8E099CC5CE1}" type="datetimeFigureOut">
              <a:rPr lang="en-US" smtClean="0"/>
              <a:pPr/>
              <a:t>1/7/2018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FEF2A-F206-4B49-A4BC-0BB907A933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8DF0B-71B9-4927-930F-B8E099CC5CE1}" type="datetimeFigureOut">
              <a:rPr lang="en-US" smtClean="0"/>
              <a:pPr/>
              <a:t>1/7/2018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FEF2A-F206-4B49-A4BC-0BB907A933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8DF0B-71B9-4927-930F-B8E099CC5CE1}" type="datetimeFigureOut">
              <a:rPr lang="en-US" smtClean="0"/>
              <a:pPr/>
              <a:t>1/7/2018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FEF2A-F206-4B49-A4BC-0BB907A933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8DF0B-71B9-4927-930F-B8E099CC5CE1}" type="datetimeFigureOut">
              <a:rPr lang="en-US" smtClean="0"/>
              <a:pPr/>
              <a:t>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FEF2A-F206-4B49-A4BC-0BB907A933C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04800"/>
            <a:ext cx="7772400" cy="1470025"/>
          </a:xfrm>
        </p:spPr>
        <p:txBody>
          <a:bodyPr>
            <a:normAutofit/>
          </a:bodyPr>
          <a:lstStyle/>
          <a:p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Phononic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 crystal with hole and no filling in the holes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057400"/>
            <a:ext cx="7848600" cy="4419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E:\crystalline anisotropic silicon with .1 step size,100nm thickness&amp; 100 lattice parameter\c.a100-40,.1,100nm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524000"/>
            <a:ext cx="8001000" cy="49871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1295400" y="1981200"/>
            <a:ext cx="990600" cy="1066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676400" y="5181600"/>
            <a:ext cx="7086600" cy="990600"/>
          </a:xfrm>
          <a:prstGeom prst="ellipse">
            <a:avLst/>
          </a:prstGeom>
          <a:noFill/>
          <a:ln w="44450">
            <a:solidFill>
              <a:srgbClr val="AC14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4572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3200" dirty="0" err="1">
                <a:latin typeface="Arial" pitchFamily="34" charset="0"/>
                <a:cs typeface="Arial" pitchFamily="34" charset="0"/>
              </a:rPr>
              <a:t>P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hononic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crystal with tungsten filled in the holes with rigid boundary condition between tungsten and silicon materials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E:\tungsten square lattice\a=100,d=40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905000"/>
            <a:ext cx="7696200" cy="476107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447800" y="2209800"/>
            <a:ext cx="914400" cy="1066800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600200" y="5257800"/>
            <a:ext cx="7086600" cy="1066800"/>
          </a:xfrm>
          <a:prstGeom prst="ellipse">
            <a:avLst/>
          </a:prstGeom>
          <a:noFill/>
          <a:ln w="47625">
            <a:solidFill>
              <a:srgbClr val="AC14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Phononic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crystal with tungsten filled in the holes with no rigid boundary condition between tungsten and silicon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E:\tungsten square lattice\a=100,d=40_noRC.t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600200"/>
            <a:ext cx="7391399" cy="4862642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219200" y="1981200"/>
            <a:ext cx="609600" cy="838200"/>
          </a:xfrm>
          <a:prstGeom prst="rect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143000" y="5029200"/>
            <a:ext cx="7543800" cy="1143000"/>
          </a:xfrm>
          <a:prstGeom prst="ellipse">
            <a:avLst/>
          </a:prstGeom>
          <a:noFill/>
          <a:ln w="47625">
            <a:solidFill>
              <a:srgbClr val="AC14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44</Words>
  <Application>Microsoft Office PowerPoint</Application>
  <PresentationFormat>On-screen Show (4:3)</PresentationFormat>
  <Paragraphs>3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Phononic  crystal with hole and no filling in the holes</vt:lpstr>
      <vt:lpstr>Phononic crystal with tungsten filled in the holes with rigid boundary condition between tungsten and silicon materials</vt:lpstr>
      <vt:lpstr>Phononic crystal with tungsten filled in the holes with no rigid boundary condition between tungsten and silicon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Phononic  crystal with hole and no filling in the holes</dc:title>
  <dc:creator>hrishiraj</dc:creator>
  <cp:lastModifiedBy>hrishiraj</cp:lastModifiedBy>
  <cp:revision>20</cp:revision>
  <dcterms:created xsi:type="dcterms:W3CDTF">2018-01-06T16:28:06Z</dcterms:created>
  <dcterms:modified xsi:type="dcterms:W3CDTF">2018-01-07T11:19:45Z</dcterms:modified>
</cp:coreProperties>
</file>