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 id="{31D5EE60-8FE9-4475-976F-B13E2EBE6E32}">
          <p14:sldIdLst>
            <p14:sldId id="2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主题样式 2 - 强调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主题样式 2 - 强调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主题样式 2 - 强调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主题样式 2 - 强调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6405" autoAdjust="0"/>
  </p:normalViewPr>
  <p:slideViewPr>
    <p:cSldViewPr snapToGrid="0">
      <p:cViewPr>
        <p:scale>
          <a:sx n="30" d="100"/>
          <a:sy n="30" d="100"/>
        </p:scale>
        <p:origin x="918" y="-154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10/22/2024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06327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3"/>
            <a:ext cx="32918400" cy="12291526"/>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66"/>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2" y="1534003"/>
            <a:ext cx="17520673" cy="3907430"/>
          </a:xfrm>
        </p:spPr>
        <p:txBody>
          <a:bodyPr anchor="b">
            <a:normAutofit/>
          </a:bodyPr>
          <a:lstStyle>
            <a:lvl1pPr>
              <a:defRPr sz="9002"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306" y="9998688"/>
            <a:ext cx="17520816" cy="1984282"/>
          </a:xfrm>
        </p:spPr>
        <p:txBody>
          <a:bodyPr>
            <a:noAutofit/>
          </a:bodyPr>
          <a:lstStyle>
            <a:lvl1pPr marL="0" indent="0">
              <a:lnSpc>
                <a:spcPct val="100000"/>
              </a:lnSpc>
              <a:buNone/>
              <a:defRPr sz="401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7" y="3"/>
            <a:ext cx="13414251" cy="12175482"/>
          </a:xfrm>
        </p:spPr>
        <p:txBody>
          <a:bodyPr anchor="ctr">
            <a:normAutofit/>
          </a:bodyPr>
          <a:lstStyle>
            <a:lvl1pPr marL="0" indent="0" algn="ctr">
              <a:lnSpc>
                <a:spcPct val="100000"/>
              </a:lnSpc>
              <a:buNone/>
              <a:defRPr sz="7206">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9" y="42714595"/>
            <a:ext cx="15652618" cy="722634"/>
          </a:xfrm>
          <a:prstGeom prst="rect">
            <a:avLst/>
          </a:prstGeom>
        </p:spPr>
        <p:txBody>
          <a:bodyPr wrap="none">
            <a:spAutoFit/>
          </a:bodyPr>
          <a:lstStyle/>
          <a:p>
            <a:r>
              <a:rPr lang="en-US" sz="4096"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096"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096"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38" y="21687827"/>
            <a:ext cx="16062184" cy="6856704"/>
          </a:xfrm>
        </p:spPr>
        <p:txBody>
          <a:bodyPr>
            <a:noAutofit/>
          </a:bodyPr>
          <a:lstStyle>
            <a:lvl1pPr marL="0" indent="0">
              <a:buNone/>
              <a:defRPr sz="4010"/>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9" y="39623897"/>
            <a:ext cx="15220540" cy="2315226"/>
          </a:xfrm>
        </p:spPr>
        <p:txBody>
          <a:bodyPr>
            <a:noAutofit/>
          </a:bodyPr>
          <a:lstStyle>
            <a:lvl1pPr marL="0" indent="0">
              <a:buNone/>
              <a:defRPr sz="3197">
                <a:solidFill>
                  <a:schemeClr val="bg1">
                    <a:lumMod val="65000"/>
                  </a:schemeClr>
                </a:solidFill>
                <a:latin typeface="Calibri" panose="020F0502020204030204" pitchFamily="34" charset="0"/>
                <a:cs typeface="Calibri" panose="020F0502020204030204" pitchFamily="34" charset="0"/>
              </a:defRPr>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20" y="38648297"/>
            <a:ext cx="15919818" cy="924548"/>
          </a:xfrm>
          <a:prstGeom prst="rect">
            <a:avLst/>
          </a:prstGeom>
          <a:noFill/>
        </p:spPr>
        <p:txBody>
          <a:bodyPr wrap="square" rtlCol="0">
            <a:spAutoFit/>
          </a:bodyPr>
          <a:lstStyle/>
          <a:p>
            <a:r>
              <a:rPr lang="zh-CN" altLang="en-US" sz="5408" b="1" dirty="0">
                <a:solidFill>
                  <a:schemeClr val="bg1">
                    <a:lumMod val="65000"/>
                  </a:schemeClr>
                </a:solidFill>
                <a:latin typeface="Calibri" panose="020F0502020204030204" pitchFamily="34" charset="0"/>
                <a:cs typeface="Calibri" panose="020F0502020204030204" pitchFamily="34" charset="0"/>
              </a:rPr>
              <a:t>参考文献</a:t>
            </a:r>
            <a:endParaRPr lang="en-US" sz="5408"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22" y="5683434"/>
            <a:ext cx="17520816" cy="4180358"/>
          </a:xfrm>
        </p:spPr>
        <p:txBody>
          <a:bodyPr>
            <a:noAutofit/>
          </a:bodyPr>
          <a:lstStyle>
            <a:lvl1pPr marL="0" indent="0">
              <a:lnSpc>
                <a:spcPct val="100000"/>
              </a:lnSpc>
              <a:buNone/>
              <a:defRPr sz="5997">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20" y="13272653"/>
            <a:ext cx="30521202" cy="6771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6"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20" y="28951149"/>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20" y="38379962"/>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9" y="14842768"/>
            <a:ext cx="29615963" cy="4714118"/>
          </a:xfrm>
        </p:spPr>
        <p:txBody>
          <a:bodyPr numCol="2" spcCol="914400">
            <a:noAutofit/>
          </a:bodyPr>
          <a:lstStyle>
            <a:lvl1pPr marL="0" marR="0" indent="0" algn="l" defTabSz="3050835" rtl="0" eaLnBrk="1" fontAlgn="auto" latinLnBrk="0" hangingPunct="1">
              <a:lnSpc>
                <a:spcPct val="100000"/>
              </a:lnSpc>
              <a:spcBef>
                <a:spcPts val="1002"/>
              </a:spcBef>
              <a:spcAft>
                <a:spcPts val="0"/>
              </a:spcAft>
              <a:buClrTx/>
              <a:buSzTx/>
              <a:buFont typeface="Arial" panose="020B0604020202020204" pitchFamily="34" charset="0"/>
              <a:buNone/>
              <a:tabLst/>
              <a:defRPr sz="4010"/>
            </a:lvl1pPr>
            <a:lvl2pPr marL="1552816" indent="0">
              <a:buNone/>
              <a:defRPr sz="3283"/>
            </a:lvl2pPr>
            <a:lvl3pPr marL="3105632" indent="0">
              <a:buNone/>
              <a:defRPr sz="2867"/>
            </a:lvl3pPr>
            <a:lvl4pPr marL="4658445" indent="0">
              <a:buNone/>
              <a:defRPr sz="2057"/>
            </a:lvl4pPr>
            <a:lvl5pPr marL="6211280" indent="0">
              <a:buNone/>
              <a:defRPr sz="2057"/>
            </a:lvl5pPr>
          </a:lstStyle>
          <a:p>
            <a:pPr marL="0" marR="0" lvl="0" indent="0" algn="l" defTabSz="305083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9" y="13540272"/>
            <a:ext cx="29615963" cy="1302496"/>
          </a:xfrm>
        </p:spPr>
        <p:txBody>
          <a:bodyPr anchor="b">
            <a:noAutofit/>
          </a:bodyPr>
          <a:lstStyle>
            <a:lvl1pPr marL="0" indent="0">
              <a:buNone/>
              <a:defRPr sz="6998" b="1"/>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38" y="20398107"/>
            <a:ext cx="16062184" cy="1303795"/>
          </a:xfrm>
        </p:spPr>
        <p:txBody>
          <a:bodyPr anchor="b">
            <a:noAutofit/>
          </a:bodyPr>
          <a:lstStyle>
            <a:lvl1pPr marL="0" indent="0">
              <a:buNone/>
              <a:defRPr sz="6998" b="1"/>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3" y="20360452"/>
            <a:ext cx="13710908" cy="6256211"/>
          </a:xfrm>
        </p:spPr>
        <p:txBody>
          <a:bodyPr anchor="ctr">
            <a:normAutofit/>
          </a:bodyPr>
          <a:lstStyle>
            <a:lvl1pPr marL="0" indent="0" algn="ctr">
              <a:buNone/>
              <a:defRPr sz="7206">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3" y="27109283"/>
            <a:ext cx="13776431" cy="1468346"/>
          </a:xfrm>
        </p:spPr>
        <p:txBody>
          <a:bodyPr>
            <a:noAutofit/>
          </a:bodyPr>
          <a:lstStyle>
            <a:lvl1pPr marL="0" indent="0">
              <a:buNone/>
              <a:defRPr sz="4010"/>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1" y="38786585"/>
            <a:ext cx="14653607" cy="3152538"/>
          </a:xfrm>
        </p:spPr>
        <p:txBody>
          <a:bodyPr anchor="ctr">
            <a:normAutofit/>
          </a:bodyPr>
          <a:lstStyle>
            <a:lvl1pPr marL="0" indent="0" algn="ctr">
              <a:buNone/>
              <a:defRPr sz="7206">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20" y="30943101"/>
            <a:ext cx="15434126" cy="7101574"/>
          </a:xfrm>
        </p:spPr>
        <p:txBody>
          <a:bodyPr>
            <a:noAutofit/>
          </a:bodyPr>
          <a:lstStyle>
            <a:lvl1pPr marL="0" indent="0">
              <a:buNone/>
              <a:defRPr sz="4010"/>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9" y="29529126"/>
            <a:ext cx="15362501" cy="1303795"/>
          </a:xfrm>
        </p:spPr>
        <p:txBody>
          <a:bodyPr anchor="b">
            <a:noAutofit/>
          </a:bodyPr>
          <a:lstStyle>
            <a:lvl1pPr marL="0" indent="0">
              <a:buNone/>
              <a:defRPr sz="6998" b="1"/>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25" y="29532856"/>
            <a:ext cx="14191997" cy="6565523"/>
          </a:xfrm>
        </p:spPr>
        <p:txBody>
          <a:bodyPr anchor="ctr">
            <a:normAutofit/>
          </a:bodyPr>
          <a:lstStyle>
            <a:lvl1pPr marL="0" marR="0" indent="0" algn="ctr" defTabSz="3050835" rtl="0" eaLnBrk="1" fontAlgn="auto" latinLnBrk="0" hangingPunct="1">
              <a:lnSpc>
                <a:spcPct val="90000"/>
              </a:lnSpc>
              <a:spcBef>
                <a:spcPts val="3335"/>
              </a:spcBef>
              <a:spcAft>
                <a:spcPts val="0"/>
              </a:spcAft>
              <a:buClrTx/>
              <a:buSzTx/>
              <a:buFont typeface="Arial" panose="020B0604020202020204" pitchFamily="34" charset="0"/>
              <a:buNone/>
              <a:tabLst/>
              <a:defRPr sz="7206">
                <a:latin typeface="Calibri" panose="020F0502020204030204" pitchFamily="34" charset="0"/>
                <a:cs typeface="Calibri" panose="020F0502020204030204" pitchFamily="34" charset="0"/>
              </a:defRPr>
            </a:lvl1pPr>
          </a:lstStyle>
          <a:p>
            <a:pPr marL="0" marR="0" lvl="0" indent="0" algn="ctr" defTabSz="305083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2" y="36505001"/>
            <a:ext cx="14224907" cy="1468346"/>
          </a:xfrm>
        </p:spPr>
        <p:txBody>
          <a:bodyPr>
            <a:noAutofit/>
          </a:bodyPr>
          <a:lstStyle>
            <a:lvl1pPr marL="0" indent="0">
              <a:buNone/>
              <a:defRPr sz="4010"/>
            </a:lvl1pPr>
            <a:lvl2pPr marL="1552816" indent="0">
              <a:buNone/>
              <a:defRPr sz="3283"/>
            </a:lvl2pPr>
            <a:lvl3pPr marL="3105632" indent="0">
              <a:buNone/>
              <a:defRPr sz="2867"/>
            </a:lvl3pPr>
            <a:lvl4pPr marL="4658445" indent="0">
              <a:buNone/>
              <a:defRPr sz="2057"/>
            </a:lvl4pPr>
            <a:lvl5pPr marL="6211280" indent="0">
              <a:buNone/>
              <a:defRPr sz="2057"/>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7"/>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1"/>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6"/>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10/22/2024</a:t>
            </a:fld>
            <a:endParaRPr lang="en-US"/>
          </a:p>
        </p:txBody>
      </p:sp>
      <p:sp>
        <p:nvSpPr>
          <p:cNvPr id="5" name="Footer Placeholder 4"/>
          <p:cNvSpPr>
            <a:spLocks noGrp="1"/>
          </p:cNvSpPr>
          <p:nvPr>
            <p:ph type="ftr" sz="quarter" idx="3"/>
          </p:nvPr>
        </p:nvSpPr>
        <p:spPr>
          <a:xfrm>
            <a:off x="10904220" y="40680656"/>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6"/>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3152" rtl="0" eaLnBrk="1" latinLnBrk="0" hangingPunct="1">
        <a:lnSpc>
          <a:spcPct val="100000"/>
        </a:lnSpc>
        <a:spcBef>
          <a:spcPct val="0"/>
        </a:spcBef>
        <a:buNone/>
        <a:defRPr sz="15846" kern="1200">
          <a:solidFill>
            <a:schemeClr val="tx1"/>
          </a:solidFill>
          <a:latin typeface="+mj-lt"/>
          <a:ea typeface="+mj-ea"/>
          <a:cs typeface="+mj-cs"/>
        </a:defRPr>
      </a:lvl1pPr>
    </p:titleStyle>
    <p:bodyStyle>
      <a:lvl1pPr marL="823289" indent="-823289" algn="l" defTabSz="3293152" rtl="0" eaLnBrk="1" latinLnBrk="0" hangingPunct="1">
        <a:lnSpc>
          <a:spcPct val="100000"/>
        </a:lnSpc>
        <a:spcBef>
          <a:spcPts val="3594"/>
        </a:spcBef>
        <a:buFont typeface="Arial" panose="020B0604020202020204" pitchFamily="34" charset="0"/>
        <a:buChar char="•"/>
        <a:defRPr sz="10093" kern="1200">
          <a:solidFill>
            <a:schemeClr val="tx1"/>
          </a:solidFill>
          <a:latin typeface="+mn-lt"/>
          <a:ea typeface="+mn-ea"/>
          <a:cs typeface="+mn-cs"/>
        </a:defRPr>
      </a:lvl1pPr>
      <a:lvl2pPr marL="2469866" indent="-823289" algn="l" defTabSz="3293152" rtl="0" eaLnBrk="1" latinLnBrk="0" hangingPunct="1">
        <a:lnSpc>
          <a:spcPct val="100000"/>
        </a:lnSpc>
        <a:spcBef>
          <a:spcPts val="1798"/>
        </a:spcBef>
        <a:buFont typeface="Arial" panose="020B0604020202020204" pitchFamily="34" charset="0"/>
        <a:buChar char="•"/>
        <a:defRPr sz="8640" kern="1200">
          <a:solidFill>
            <a:schemeClr val="tx1"/>
          </a:solidFill>
          <a:latin typeface="+mn-lt"/>
          <a:ea typeface="+mn-ea"/>
          <a:cs typeface="+mn-cs"/>
        </a:defRPr>
      </a:lvl2pPr>
      <a:lvl3pPr marL="4116442" indent="-823289" algn="l" defTabSz="3293152" rtl="0" eaLnBrk="1" latinLnBrk="0" hangingPunct="1">
        <a:lnSpc>
          <a:spcPct val="100000"/>
        </a:lnSpc>
        <a:spcBef>
          <a:spcPts val="1798"/>
        </a:spcBef>
        <a:buFont typeface="Arial" panose="020B0604020202020204" pitchFamily="34" charset="0"/>
        <a:buChar char="•"/>
        <a:defRPr sz="7206" kern="1200">
          <a:solidFill>
            <a:schemeClr val="tx1"/>
          </a:solidFill>
          <a:latin typeface="+mn-lt"/>
          <a:ea typeface="+mn-ea"/>
          <a:cs typeface="+mn-cs"/>
        </a:defRPr>
      </a:lvl3pPr>
      <a:lvl4pPr marL="5763018" indent="-823289" algn="l" defTabSz="3293152" rtl="0" eaLnBrk="1" latinLnBrk="0" hangingPunct="1">
        <a:lnSpc>
          <a:spcPct val="100000"/>
        </a:lnSpc>
        <a:spcBef>
          <a:spcPts val="1798"/>
        </a:spcBef>
        <a:buFont typeface="Arial" panose="020B0604020202020204" pitchFamily="34" charset="0"/>
        <a:buChar char="•"/>
        <a:defRPr sz="6480" kern="1200">
          <a:solidFill>
            <a:schemeClr val="tx1"/>
          </a:solidFill>
          <a:latin typeface="+mn-lt"/>
          <a:ea typeface="+mn-ea"/>
          <a:cs typeface="+mn-cs"/>
        </a:defRPr>
      </a:lvl4pPr>
      <a:lvl5pPr marL="7409594" indent="-823289" algn="l" defTabSz="3293152" rtl="0" eaLnBrk="1" latinLnBrk="0" hangingPunct="1">
        <a:lnSpc>
          <a:spcPct val="100000"/>
        </a:lnSpc>
        <a:spcBef>
          <a:spcPts val="1798"/>
        </a:spcBef>
        <a:buFont typeface="Arial" panose="020B0604020202020204" pitchFamily="34" charset="0"/>
        <a:buChar char="•"/>
        <a:defRPr sz="6480" kern="1200">
          <a:solidFill>
            <a:schemeClr val="tx1"/>
          </a:solidFill>
          <a:latin typeface="+mn-lt"/>
          <a:ea typeface="+mn-ea"/>
          <a:cs typeface="+mn-cs"/>
        </a:defRPr>
      </a:lvl5pPr>
      <a:lvl6pPr marL="9056189" indent="-823289" algn="l" defTabSz="3293152" rtl="0" eaLnBrk="1" latinLnBrk="0" hangingPunct="1">
        <a:lnSpc>
          <a:spcPct val="90000"/>
        </a:lnSpc>
        <a:spcBef>
          <a:spcPts val="1798"/>
        </a:spcBef>
        <a:buFont typeface="Arial" panose="020B0604020202020204" pitchFamily="34" charset="0"/>
        <a:buChar char="•"/>
        <a:defRPr sz="6480" kern="1200">
          <a:solidFill>
            <a:schemeClr val="tx1"/>
          </a:solidFill>
          <a:latin typeface="+mn-lt"/>
          <a:ea typeface="+mn-ea"/>
          <a:cs typeface="+mn-cs"/>
        </a:defRPr>
      </a:lvl6pPr>
      <a:lvl7pPr marL="10702765" indent="-823289" algn="l" defTabSz="3293152" rtl="0" eaLnBrk="1" latinLnBrk="0" hangingPunct="1">
        <a:lnSpc>
          <a:spcPct val="90000"/>
        </a:lnSpc>
        <a:spcBef>
          <a:spcPts val="1798"/>
        </a:spcBef>
        <a:buFont typeface="Arial" panose="020B0604020202020204" pitchFamily="34" charset="0"/>
        <a:buChar char="•"/>
        <a:defRPr sz="6480" kern="1200">
          <a:solidFill>
            <a:schemeClr val="tx1"/>
          </a:solidFill>
          <a:latin typeface="+mn-lt"/>
          <a:ea typeface="+mn-ea"/>
          <a:cs typeface="+mn-cs"/>
        </a:defRPr>
      </a:lvl7pPr>
      <a:lvl8pPr marL="12349341" indent="-823289" algn="l" defTabSz="3293152" rtl="0" eaLnBrk="1" latinLnBrk="0" hangingPunct="1">
        <a:lnSpc>
          <a:spcPct val="90000"/>
        </a:lnSpc>
        <a:spcBef>
          <a:spcPts val="1798"/>
        </a:spcBef>
        <a:buFont typeface="Arial" panose="020B0604020202020204" pitchFamily="34" charset="0"/>
        <a:buChar char="•"/>
        <a:defRPr sz="6480" kern="1200">
          <a:solidFill>
            <a:schemeClr val="tx1"/>
          </a:solidFill>
          <a:latin typeface="+mn-lt"/>
          <a:ea typeface="+mn-ea"/>
          <a:cs typeface="+mn-cs"/>
        </a:defRPr>
      </a:lvl8pPr>
      <a:lvl9pPr marL="13995920" indent="-823289" algn="l" defTabSz="3293152" rtl="0" eaLnBrk="1" latinLnBrk="0" hangingPunct="1">
        <a:lnSpc>
          <a:spcPct val="90000"/>
        </a:lnSpc>
        <a:spcBef>
          <a:spcPts val="1798"/>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3152" rtl="0" eaLnBrk="1" latinLnBrk="0" hangingPunct="1">
        <a:defRPr sz="6480" kern="1200">
          <a:solidFill>
            <a:schemeClr val="tx1"/>
          </a:solidFill>
          <a:latin typeface="+mn-lt"/>
          <a:ea typeface="+mn-ea"/>
          <a:cs typeface="+mn-cs"/>
        </a:defRPr>
      </a:lvl1pPr>
      <a:lvl2pPr marL="1646576" algn="l" defTabSz="3293152" rtl="0" eaLnBrk="1" latinLnBrk="0" hangingPunct="1">
        <a:defRPr sz="6480" kern="1200">
          <a:solidFill>
            <a:schemeClr val="tx1"/>
          </a:solidFill>
          <a:latin typeface="+mn-lt"/>
          <a:ea typeface="+mn-ea"/>
          <a:cs typeface="+mn-cs"/>
        </a:defRPr>
      </a:lvl2pPr>
      <a:lvl3pPr marL="3293152" algn="l" defTabSz="3293152" rtl="0" eaLnBrk="1" latinLnBrk="0" hangingPunct="1">
        <a:defRPr sz="6480" kern="1200">
          <a:solidFill>
            <a:schemeClr val="tx1"/>
          </a:solidFill>
          <a:latin typeface="+mn-lt"/>
          <a:ea typeface="+mn-ea"/>
          <a:cs typeface="+mn-cs"/>
        </a:defRPr>
      </a:lvl3pPr>
      <a:lvl4pPr marL="4939731" algn="l" defTabSz="3293152" rtl="0" eaLnBrk="1" latinLnBrk="0" hangingPunct="1">
        <a:defRPr sz="6480" kern="1200">
          <a:solidFill>
            <a:schemeClr val="tx1"/>
          </a:solidFill>
          <a:latin typeface="+mn-lt"/>
          <a:ea typeface="+mn-ea"/>
          <a:cs typeface="+mn-cs"/>
        </a:defRPr>
      </a:lvl4pPr>
      <a:lvl5pPr marL="6586307" algn="l" defTabSz="3293152" rtl="0" eaLnBrk="1" latinLnBrk="0" hangingPunct="1">
        <a:defRPr sz="6480" kern="1200">
          <a:solidFill>
            <a:schemeClr val="tx1"/>
          </a:solidFill>
          <a:latin typeface="+mn-lt"/>
          <a:ea typeface="+mn-ea"/>
          <a:cs typeface="+mn-cs"/>
        </a:defRPr>
      </a:lvl5pPr>
      <a:lvl6pPr marL="8232899" algn="l" defTabSz="3293152" rtl="0" eaLnBrk="1" latinLnBrk="0" hangingPunct="1">
        <a:defRPr sz="6480" kern="1200">
          <a:solidFill>
            <a:schemeClr val="tx1"/>
          </a:solidFill>
          <a:latin typeface="+mn-lt"/>
          <a:ea typeface="+mn-ea"/>
          <a:cs typeface="+mn-cs"/>
        </a:defRPr>
      </a:lvl6pPr>
      <a:lvl7pPr marL="9879478" algn="l" defTabSz="3293152" rtl="0" eaLnBrk="1" latinLnBrk="0" hangingPunct="1">
        <a:defRPr sz="6480" kern="1200">
          <a:solidFill>
            <a:schemeClr val="tx1"/>
          </a:solidFill>
          <a:latin typeface="+mn-lt"/>
          <a:ea typeface="+mn-ea"/>
          <a:cs typeface="+mn-cs"/>
        </a:defRPr>
      </a:lvl7pPr>
      <a:lvl8pPr marL="11526054" algn="l" defTabSz="3293152" rtl="0" eaLnBrk="1" latinLnBrk="0" hangingPunct="1">
        <a:defRPr sz="6480" kern="1200">
          <a:solidFill>
            <a:schemeClr val="tx1"/>
          </a:solidFill>
          <a:latin typeface="+mn-lt"/>
          <a:ea typeface="+mn-ea"/>
          <a:cs typeface="+mn-cs"/>
        </a:defRPr>
      </a:lvl8pPr>
      <a:lvl9pPr marL="13172630" algn="l" defTabSz="3293152"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0" y="1533997"/>
            <a:ext cx="16191117" cy="3907424"/>
          </a:xfrm>
        </p:spPr>
        <p:txBody>
          <a:bodyPr>
            <a:noAutofit/>
          </a:bodyPr>
          <a:lstStyle/>
          <a:p>
            <a:r>
              <a:rPr lang="en-US" sz="8000" dirty="0"/>
              <a:t>Electromagnetic Compatibility (EMC) Simulation Of RF Matching Network For Plasma Application</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0" y="9992002"/>
            <a:ext cx="16559043" cy="1984279"/>
          </a:xfrm>
        </p:spPr>
        <p:txBody>
          <a:bodyPr/>
          <a:lstStyle/>
          <a:p>
            <a:r>
              <a:rPr lang="en-US" altLang="zh-CN" dirty="0"/>
              <a:t>Yujiao Zhang</a:t>
            </a:r>
            <a:r>
              <a:rPr lang="en-US" baseline="30000" dirty="0"/>
              <a:t>1</a:t>
            </a:r>
            <a:r>
              <a:rPr lang="en-US" dirty="0"/>
              <a:t>,</a:t>
            </a:r>
            <a:r>
              <a:rPr lang="en-US" baseline="30000" dirty="0"/>
              <a:t> </a:t>
            </a:r>
            <a:r>
              <a:rPr lang="en-US" dirty="0"/>
              <a:t>Wenjie Liu</a:t>
            </a:r>
            <a:r>
              <a:rPr lang="en-US" baseline="30000" dirty="0"/>
              <a:t>1</a:t>
            </a:r>
            <a:r>
              <a:rPr lang="en-US" dirty="0"/>
              <a:t> </a:t>
            </a:r>
            <a:br>
              <a:rPr lang="en-US" dirty="0"/>
            </a:br>
            <a:r>
              <a:rPr lang="en-US" dirty="0"/>
              <a:t>1. Application Department , </a:t>
            </a:r>
            <a:r>
              <a:rPr lang="en-US" dirty="0" err="1"/>
              <a:t>TRUMPF</a:t>
            </a:r>
            <a:r>
              <a:rPr lang="en-US" dirty="0"/>
              <a:t> </a:t>
            </a:r>
            <a:r>
              <a:rPr lang="en-US" dirty="0" err="1"/>
              <a:t>Hüttinger</a:t>
            </a:r>
            <a:r>
              <a:rPr lang="en-US" dirty="0"/>
              <a:t> Electronics (Taicang) CO., Ltd, Suzhou, China. </a:t>
            </a:r>
            <a:br>
              <a:rPr lang="en-US" dirty="0"/>
            </a:br>
            <a:endParaRPr lang="en-US" dirty="0"/>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48" y="39623889"/>
            <a:ext cx="14385030" cy="2733315"/>
          </a:xfrm>
        </p:spPr>
        <p:txBody>
          <a:bodyPr/>
          <a:lstStyle/>
          <a:p>
            <a:r>
              <a:rPr lang="en-US" dirty="0"/>
              <a:t>1. [1] David M. </a:t>
            </a:r>
            <a:r>
              <a:rPr lang="en-US" dirty="0" err="1"/>
              <a:t>Pozar</a:t>
            </a:r>
            <a:r>
              <a:rPr lang="en-US" dirty="0"/>
              <a:t>，</a:t>
            </a:r>
            <a:r>
              <a:rPr lang="zh-CN" altLang="en-US" dirty="0"/>
              <a:t>微波工程（第四版）</a:t>
            </a:r>
            <a:r>
              <a:rPr lang="en-US" altLang="zh-CN" dirty="0"/>
              <a:t>[</a:t>
            </a:r>
            <a:r>
              <a:rPr lang="en-US" dirty="0"/>
              <a:t>M]. </a:t>
            </a:r>
            <a:r>
              <a:rPr lang="zh-CN" altLang="en-US" dirty="0"/>
              <a:t>电子工业出版社，北京市，</a:t>
            </a:r>
            <a:r>
              <a:rPr lang="en-US" altLang="zh-CN" dirty="0"/>
              <a:t>2019.10.</a:t>
            </a:r>
            <a:br>
              <a:rPr lang="en-US" dirty="0"/>
            </a:br>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321460" y="5730551"/>
            <a:ext cx="16559043" cy="3596297"/>
          </a:xfrm>
        </p:spPr>
        <p:txBody>
          <a:bodyPr/>
          <a:lstStyle/>
          <a:p>
            <a:pPr algn="just"/>
            <a:r>
              <a:rPr lang="en-US" sz="6000" dirty="0"/>
              <a:t>Simulation analysis of the detailed distribution of </a:t>
            </a:r>
            <a:r>
              <a:rPr lang="en-US" sz="6000" dirty="0" err="1"/>
              <a:t>theelectromagnetic</a:t>
            </a:r>
            <a:r>
              <a:rPr lang="en-US" sz="6000" dirty="0"/>
              <a:t> field within the matchbox </a:t>
            </a:r>
            <a:r>
              <a:rPr lang="en-US" altLang="zh-CN" sz="6000" dirty="0"/>
              <a:t>offers valuable insights for the further optimization of its design.</a:t>
            </a:r>
            <a:r>
              <a:rPr lang="en-US" sz="6000" dirty="0"/>
              <a:t> </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a:xfrm>
            <a:off x="1511283" y="15032686"/>
            <a:ext cx="29615968" cy="4256585"/>
          </a:xfrm>
        </p:spPr>
        <p:txBody>
          <a:bodyPr>
            <a:noAutofit/>
          </a:bodyPr>
          <a:lstStyle/>
          <a:p>
            <a:pPr algn="just"/>
            <a:r>
              <a:rPr lang="en-US" altLang="zh-CN" sz="4000" dirty="0"/>
              <a:t>The RF matching network is a critical component positioned between the RF generator and the plasma chamber, designed to transform the plasma impedance to a value suitable for the RF generator. Because the matching network design must be highly customized based on the specific conditions within the plasma chamber, accurate simulation during the design phase is crucial. The simulation team at </a:t>
            </a:r>
            <a:r>
              <a:rPr lang="en-US" altLang="zh-CN" sz="4000" dirty="0" err="1"/>
              <a:t>Hüttinger</a:t>
            </a:r>
            <a:r>
              <a:rPr lang="en-US" altLang="zh-CN" sz="4000" dirty="0"/>
              <a:t> China employs a hybrid simulation approach that        </a:t>
            </a:r>
          </a:p>
          <a:p>
            <a:pPr algn="just"/>
            <a:r>
              <a:rPr lang="en-US" altLang="zh-CN" sz="4000" dirty="0"/>
              <a:t>integrates electromagnetic field and circuit modeling to accurately represent the electromagnetic compatibility (EMC) conditions within the matching network. This simulation methodology has been validated through experimental measurements, demonstrating its reliability. By optimizing multiple parameters, further improvements in the design of the RF matching network can be achieved.</a:t>
            </a:r>
          </a:p>
          <a:p>
            <a:endParaRPr lang="en-US" sz="40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a:xfrm>
            <a:off x="1511283" y="13675430"/>
            <a:ext cx="29615968" cy="1169231"/>
          </a:xfrm>
        </p:spPr>
        <p:txBody>
          <a:bodyPr>
            <a:spAutoFit/>
          </a:bodyPr>
          <a:lstStyle/>
          <a:p>
            <a:r>
              <a:rPr lang="en-US" dirty="0"/>
              <a:t>Abstract</a:t>
            </a:r>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dirty="0"/>
              <a:t>FIGURE 1. Test data and simulation data comparison.</a:t>
            </a:r>
          </a:p>
        </p:txBody>
      </p:sp>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pPr algn="just"/>
            <a:r>
              <a:rPr lang="en-US" altLang="zh-CN" sz="4000" dirty="0"/>
              <a:t>The deviation between the simulation and experimental results ranged from 0.7% to 5.9%, indicating a strong correlation between the two datasets. </a:t>
            </a:r>
          </a:p>
          <a:p>
            <a:pPr algn="just"/>
            <a:r>
              <a:rPr lang="en-US" altLang="zh-CN" sz="4000" dirty="0"/>
              <a:t>As illustrated in Figure 2, the regions with stronger magnetic fields are concentrated around the center of the large coil and its surroundings, whereas the electromagnetic field at the input port is comparatively weaker. Additionally, the voltage at the output port is notably high, which may present a risk of arcing.</a:t>
            </a:r>
            <a:endParaRPr lang="en-US" sz="4000" dirty="0"/>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405" y="35979706"/>
            <a:ext cx="12278909" cy="1468352"/>
          </a:xfrm>
        </p:spPr>
        <p:txBody>
          <a:bodyPr/>
          <a:lstStyle/>
          <a:p>
            <a:r>
              <a:rPr lang="en-US" dirty="0"/>
              <a:t>FIGURE 2. Magnetic flux density distribution inside the Matchbox</a:t>
            </a:r>
          </a:p>
          <a:p>
            <a:endParaRPr lang="en-US" dirty="0"/>
          </a:p>
        </p:txBody>
      </p:sp>
      <p:sp>
        <p:nvSpPr>
          <p:cNvPr id="19" name="TextBox 1">
            <a:extLst>
              <a:ext uri="{FF2B5EF4-FFF2-40B4-BE49-F238E27FC236}">
                <a16:creationId xmlns:a16="http://schemas.microsoft.com/office/drawing/2014/main" id="{FED9720A-531D-4346-8A09-9A24464C9AF7}"/>
              </a:ext>
            </a:extLst>
          </p:cNvPr>
          <p:cNvSpPr txBox="1"/>
          <p:nvPr/>
        </p:nvSpPr>
        <p:spPr>
          <a:xfrm>
            <a:off x="1196918" y="38648301"/>
            <a:ext cx="15919821" cy="850233"/>
          </a:xfrm>
          <a:prstGeom prst="rect">
            <a:avLst/>
          </a:prstGeom>
          <a:solidFill>
            <a:schemeClr val="bg1"/>
          </a:solidFill>
        </p:spPr>
        <p:txBody>
          <a:bodyPr wrap="square" rtlCol="0">
            <a:spAutoFit/>
          </a:bodyPr>
          <a:lstStyle/>
          <a:p>
            <a:r>
              <a:rPr lang="en-US" sz="4925" b="1" dirty="0">
                <a:solidFill>
                  <a:schemeClr val="bg1">
                    <a:lumMod val="65000"/>
                  </a:schemeClr>
                </a:solidFill>
                <a:latin typeface="Calibri" panose="020F0502020204030204" pitchFamily="34" charset="0"/>
                <a:cs typeface="Calibri" panose="020F0502020204030204" pitchFamily="34" charset="0"/>
              </a:rPr>
              <a:t>REFERENCES</a:t>
            </a:r>
            <a:endParaRPr lang="en-US" sz="4096" b="1" dirty="0">
              <a:solidFill>
                <a:schemeClr val="bg1">
                  <a:lumMod val="65000"/>
                </a:schemeClr>
              </a:solidFill>
              <a:latin typeface="Calibri" panose="020F0502020204030204" pitchFamily="34" charset="0"/>
              <a:cs typeface="Calibri" panose="020F0502020204030204" pitchFamily="34" charset="0"/>
            </a:endParaRPr>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4" y="21687834"/>
            <a:ext cx="15224579" cy="6856704"/>
          </a:xfrm>
        </p:spPr>
        <p:txBody>
          <a:bodyPr/>
          <a:lstStyle/>
          <a:p>
            <a:pPr algn="just"/>
            <a:r>
              <a:rPr lang="en-US" sz="4000" dirty="0"/>
              <a:t>The AC/DC module was applied, utilizing the Magnetic Fields and the Circuit interfaces to conduct EMC simulations of the Matchbox. A lumped port served as the excitation source at the input terminal and the output port was coupled with the Circuit interface to represent the load impedance, significantly reducing the simulation’s computational demands.</a:t>
            </a:r>
          </a:p>
          <a:p>
            <a:pPr algn="just"/>
            <a:r>
              <a:rPr lang="en-US" sz="4000" dirty="0"/>
              <a:t>In the laboratory, a test bench was established to measure current and voltage at both the input and output ports of the Matchbox during impedance matching, along with the values of the matching capacitors, to validation of the simulation results.</a:t>
            </a:r>
          </a:p>
        </p:txBody>
      </p:sp>
      <p:pic>
        <p:nvPicPr>
          <p:cNvPr id="51" name="图片 50">
            <a:extLst>
              <a:ext uri="{FF2B5EF4-FFF2-40B4-BE49-F238E27FC236}">
                <a16:creationId xmlns:a16="http://schemas.microsoft.com/office/drawing/2014/main" id="{00F8A8E6-309E-5CEA-539F-036DFFE5F4E8}"/>
              </a:ext>
            </a:extLst>
          </p:cNvPr>
          <p:cNvPicPr>
            <a:picLocks noChangeAspect="1"/>
          </p:cNvPicPr>
          <p:nvPr/>
        </p:nvPicPr>
        <p:blipFill rotWithShape="1">
          <a:blip r:embed="rId3">
            <a:extLst>
              <a:ext uri="{28A0092B-C50C-407E-A947-70E740481C1C}">
                <a14:useLocalDpi xmlns:a14="http://schemas.microsoft.com/office/drawing/2010/main" val="0"/>
              </a:ext>
            </a:extLst>
          </a:blip>
          <a:srcRect t="64329"/>
          <a:stretch/>
        </p:blipFill>
        <p:spPr>
          <a:xfrm>
            <a:off x="22119503" y="39623889"/>
            <a:ext cx="9457649" cy="1971326"/>
          </a:xfrm>
          <a:prstGeom prst="rect">
            <a:avLst/>
          </a:prstGeom>
        </p:spPr>
      </p:pic>
      <p:pic>
        <p:nvPicPr>
          <p:cNvPr id="52" name="图片 51">
            <a:extLst>
              <a:ext uri="{FF2B5EF4-FFF2-40B4-BE49-F238E27FC236}">
                <a16:creationId xmlns:a16="http://schemas.microsoft.com/office/drawing/2014/main" id="{CD3F7DF5-394D-89D1-7C3E-B114ACAEFF6D}"/>
              </a:ext>
            </a:extLst>
          </p:cNvPr>
          <p:cNvPicPr>
            <a:picLocks noChangeAspect="1"/>
          </p:cNvPicPr>
          <p:nvPr/>
        </p:nvPicPr>
        <p:blipFill rotWithShape="1">
          <a:blip r:embed="rId3">
            <a:extLst>
              <a:ext uri="{28A0092B-C50C-407E-A947-70E740481C1C}">
                <a14:useLocalDpi xmlns:a14="http://schemas.microsoft.com/office/drawing/2010/main" val="0"/>
              </a:ext>
            </a:extLst>
          </a:blip>
          <a:srcRect r="67215" b="45212"/>
          <a:stretch/>
        </p:blipFill>
        <p:spPr>
          <a:xfrm>
            <a:off x="18569353" y="38862078"/>
            <a:ext cx="3127967" cy="3054432"/>
          </a:xfrm>
          <a:prstGeom prst="rect">
            <a:avLst/>
          </a:prstGeom>
        </p:spPr>
      </p:pic>
      <p:pic>
        <p:nvPicPr>
          <p:cNvPr id="21" name="图片占位符 20">
            <a:extLst>
              <a:ext uri="{FF2B5EF4-FFF2-40B4-BE49-F238E27FC236}">
                <a16:creationId xmlns:a16="http://schemas.microsoft.com/office/drawing/2014/main" id="{E95F3276-E4CE-E128-9658-90FDE4239648}"/>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4615" b="4615"/>
          <a:stretch>
            <a:fillRect/>
          </a:stretch>
        </p:blipFill>
        <p:spPr>
          <a:xfrm>
            <a:off x="0" y="0"/>
            <a:ext cx="13414251" cy="12175482"/>
          </a:xfrm>
        </p:spPr>
      </p:pic>
      <p:graphicFrame>
        <p:nvGraphicFramePr>
          <p:cNvPr id="34" name="图片占位符 33">
            <a:extLst>
              <a:ext uri="{FF2B5EF4-FFF2-40B4-BE49-F238E27FC236}">
                <a16:creationId xmlns:a16="http://schemas.microsoft.com/office/drawing/2014/main" id="{1F3F98D9-B86C-83D0-D8A1-12033C963212}"/>
              </a:ext>
            </a:extLst>
          </p:cNvPr>
          <p:cNvGraphicFramePr>
            <a:graphicFrameLocks noGrp="1"/>
          </p:cNvGraphicFramePr>
          <p:nvPr>
            <p:ph type="pic" sz="quarter" idx="29"/>
            <p:extLst>
              <p:ext uri="{D42A27DB-BD31-4B8C-83A1-F6EECF244321}">
                <p14:modId xmlns:p14="http://schemas.microsoft.com/office/powerpoint/2010/main" val="365665551"/>
              </p:ext>
            </p:extLst>
          </p:nvPr>
        </p:nvGraphicFramePr>
        <p:xfrm>
          <a:off x="1829595" y="20844092"/>
          <a:ext cx="11902976" cy="5964242"/>
        </p:xfrm>
        <a:graphic>
          <a:graphicData uri="http://schemas.openxmlformats.org/drawingml/2006/table">
            <a:tbl>
              <a:tblPr firstRow="1" firstCol="1" bandRow="1">
                <a:tableStyleId>{C083E6E3-FA7D-4D7B-A595-EF9225AFEA82}</a:tableStyleId>
              </a:tblPr>
              <a:tblGrid>
                <a:gridCol w="3401246">
                  <a:extLst>
                    <a:ext uri="{9D8B030D-6E8A-4147-A177-3AD203B41FA5}">
                      <a16:colId xmlns:a16="http://schemas.microsoft.com/office/drawing/2014/main" val="1545177254"/>
                    </a:ext>
                  </a:extLst>
                </a:gridCol>
                <a:gridCol w="2209568">
                  <a:extLst>
                    <a:ext uri="{9D8B030D-6E8A-4147-A177-3AD203B41FA5}">
                      <a16:colId xmlns:a16="http://schemas.microsoft.com/office/drawing/2014/main" val="1473511820"/>
                    </a:ext>
                  </a:extLst>
                </a:gridCol>
                <a:gridCol w="2816437">
                  <a:extLst>
                    <a:ext uri="{9D8B030D-6E8A-4147-A177-3AD203B41FA5}">
                      <a16:colId xmlns:a16="http://schemas.microsoft.com/office/drawing/2014/main" val="1760702763"/>
                    </a:ext>
                  </a:extLst>
                </a:gridCol>
                <a:gridCol w="3475725">
                  <a:extLst>
                    <a:ext uri="{9D8B030D-6E8A-4147-A177-3AD203B41FA5}">
                      <a16:colId xmlns:a16="http://schemas.microsoft.com/office/drawing/2014/main" val="2486972859"/>
                    </a:ext>
                  </a:extLst>
                </a:gridCol>
              </a:tblGrid>
              <a:tr h="997178">
                <a:tc>
                  <a:txBody>
                    <a:bodyPr/>
                    <a:lstStyle/>
                    <a:p>
                      <a:r>
                        <a:rPr lang="en-US" sz="3600" dirty="0">
                          <a:effectLst/>
                        </a:rPr>
                        <a:t>Type</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Test</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COMSOL</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Deviation (%)</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73241430"/>
                  </a:ext>
                </a:extLst>
              </a:tr>
              <a:tr h="827844">
                <a:tc>
                  <a:txBody>
                    <a:bodyPr/>
                    <a:lstStyle/>
                    <a:p>
                      <a:r>
                        <a:rPr lang="en-US" sz="3600" dirty="0" err="1">
                          <a:effectLst/>
                        </a:rPr>
                        <a:t>Vin_rms</a:t>
                      </a:r>
                      <a:r>
                        <a:rPr lang="en-US" sz="3600" dirty="0">
                          <a:effectLst/>
                        </a:rPr>
                        <a:t>(V)</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223.61</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225.17</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0.70</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3468288"/>
                  </a:ext>
                </a:extLst>
              </a:tr>
              <a:tr h="827844">
                <a:tc>
                  <a:txBody>
                    <a:bodyPr/>
                    <a:lstStyle/>
                    <a:p>
                      <a:r>
                        <a:rPr lang="en-US" sz="3600">
                          <a:effectLst/>
                        </a:rPr>
                        <a:t>Iin_rms(A)</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4.47</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4.44</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0.67</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7284701"/>
                  </a:ext>
                </a:extLst>
              </a:tr>
              <a:tr h="827844">
                <a:tc>
                  <a:txBody>
                    <a:bodyPr/>
                    <a:lstStyle/>
                    <a:p>
                      <a:r>
                        <a:rPr lang="en-US" sz="3600">
                          <a:effectLst/>
                        </a:rPr>
                        <a:t>C0(pF)</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1150.35</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1159.90</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0.83</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27639444"/>
                  </a:ext>
                </a:extLst>
              </a:tr>
              <a:tr h="827844">
                <a:tc>
                  <a:txBody>
                    <a:bodyPr/>
                    <a:lstStyle/>
                    <a:p>
                      <a:r>
                        <a:rPr lang="en-US" sz="3600">
                          <a:effectLst/>
                        </a:rPr>
                        <a:t>C1(pF)</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99.50</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105.36</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5.89</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203128"/>
                  </a:ext>
                </a:extLst>
              </a:tr>
              <a:tr h="827844">
                <a:tc>
                  <a:txBody>
                    <a:bodyPr/>
                    <a:lstStyle/>
                    <a:p>
                      <a:r>
                        <a:rPr lang="en-US" sz="3600">
                          <a:effectLst/>
                        </a:rPr>
                        <a:t>Vout_rms(V)</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a:effectLst/>
                        </a:rPr>
                        <a:t>1565.42</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1611.73</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2.96</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81281005"/>
                  </a:ext>
                </a:extLst>
              </a:tr>
              <a:tr h="827844">
                <a:tc>
                  <a:txBody>
                    <a:bodyPr/>
                    <a:lstStyle/>
                    <a:p>
                      <a:r>
                        <a:rPr lang="en-US" sz="3600">
                          <a:effectLst/>
                        </a:rPr>
                        <a:t>I_out_rms(A)</a:t>
                      </a:r>
                      <a:endParaRPr lang="en-US" sz="3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45.40</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46.74</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en-US" sz="3600" dirty="0">
                          <a:effectLst/>
                        </a:rPr>
                        <a:t>2.95</a:t>
                      </a:r>
                      <a:endParaRPr lang="en-US" sz="3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16228743"/>
                  </a:ext>
                </a:extLst>
              </a:tr>
            </a:tbl>
          </a:graphicData>
        </a:graphic>
      </p:graphicFrame>
      <p:pic>
        <p:nvPicPr>
          <p:cNvPr id="38" name="图片 37">
            <a:extLst>
              <a:ext uri="{FF2B5EF4-FFF2-40B4-BE49-F238E27FC236}">
                <a16:creationId xmlns:a16="http://schemas.microsoft.com/office/drawing/2014/main" id="{5B7BC70A-AAA9-4313-1910-89339E5BCE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796000" y="28989780"/>
            <a:ext cx="10722808" cy="6544683"/>
          </a:xfrm>
          <a:prstGeom prst="rect">
            <a:avLst/>
          </a:prstGeo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494</Words>
  <Application>Microsoft Office PowerPoint</Application>
  <PresentationFormat>自定义</PresentationFormat>
  <Paragraphs>45</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Electromagnetic Compatibility (EMC) Simulation Of RF Matching Network For Plasma Application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137</cp:revision>
  <cp:lastPrinted>2023-01-06T15:48:30Z</cp:lastPrinted>
  <dcterms:created xsi:type="dcterms:W3CDTF">2023-01-03T14:57:49Z</dcterms:created>
  <dcterms:modified xsi:type="dcterms:W3CDTF">2024-10-22T08:04:10Z</dcterms:modified>
</cp:coreProperties>
</file>