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6" r:id="rId2"/>
  </p:sldIdLst>
  <p:sldSz cx="32918400" cy="43891200"/>
  <p:notesSz cx="6797675" cy="9928225"/>
  <p:defaultTextStyle>
    <a:defPPr>
      <a:defRPr lang="en-US"/>
    </a:defPPr>
    <a:lvl1pPr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1pPr>
    <a:lvl2pPr marL="2190750" indent="-1733550"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2pPr>
    <a:lvl3pPr marL="4384675" indent="-3470275"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3pPr>
    <a:lvl4pPr marL="6580188" indent="-5208588"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4pPr>
    <a:lvl5pPr marL="8774113" indent="-6945313"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9AF5"/>
    <a:srgbClr val="5BB0F7"/>
    <a:srgbClr val="78BEF8"/>
    <a:srgbClr val="77CAFD"/>
    <a:srgbClr val="AEE6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2" autoAdjust="0"/>
    <p:restoredTop sz="94646" autoAdjust="0"/>
  </p:normalViewPr>
  <p:slideViewPr>
    <p:cSldViewPr>
      <p:cViewPr>
        <p:scale>
          <a:sx n="50" d="100"/>
          <a:sy n="50" d="100"/>
        </p:scale>
        <p:origin x="-3618" y="-10878"/>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 /><Relationship Id="rId7" Type="http://schemas.openxmlformats.org/officeDocument/2006/relationships/tableStyles" Target="tableStyles.xml" /><Relationship Id="rId2" Type="http://schemas.openxmlformats.org/officeDocument/2006/relationships/slide" Target="slides/slide1.xml" /><Relationship Id="rId1" Type="http://schemas.openxmlformats.org/officeDocument/2006/relationships/slideMaster" Target="slideMasters/slideMaster1.xml" /><Relationship Id="rId6" Type="http://schemas.openxmlformats.org/officeDocument/2006/relationships/theme" Target="theme/theme1.xml" /><Relationship Id="rId5" Type="http://schemas.openxmlformats.org/officeDocument/2006/relationships/viewProps" Target="viewProps.xml" /><Relationship Id="rId4" Type="http://schemas.openxmlformats.org/officeDocument/2006/relationships/presProps" Target="presProps.xml" /></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095631F-CAE1-425D-B570-98B19B3D54D2}"/>
              </a:ext>
            </a:extLst>
          </p:cNvPr>
          <p:cNvSpPr>
            <a:spLocks noGrp="1"/>
          </p:cNvSpPr>
          <p:nvPr>
            <p:ph type="hdr" sz="quarter"/>
          </p:nvPr>
        </p:nvSpPr>
        <p:spPr>
          <a:xfrm>
            <a:off x="0" y="0"/>
            <a:ext cx="2946400" cy="496888"/>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cs typeface="Arial" charset="0"/>
              </a:defRPr>
            </a:lvl1pPr>
          </a:lstStyle>
          <a:p>
            <a:pPr>
              <a:defRPr/>
            </a:pPr>
            <a:endParaRPr lang="en-US" altLang="en-US"/>
          </a:p>
        </p:txBody>
      </p:sp>
      <p:sp>
        <p:nvSpPr>
          <p:cNvPr id="3" name="Date Placeholder 2">
            <a:extLst>
              <a:ext uri="{FF2B5EF4-FFF2-40B4-BE49-F238E27FC236}">
                <a16:creationId xmlns:a16="http://schemas.microsoft.com/office/drawing/2014/main" id="{9432D658-E1E5-4498-A8AC-8A23C335557E}"/>
              </a:ext>
            </a:extLst>
          </p:cNvPr>
          <p:cNvSpPr>
            <a:spLocks noGrp="1"/>
          </p:cNvSpPr>
          <p:nvPr>
            <p:ph type="dt" idx="1"/>
          </p:nvPr>
        </p:nvSpPr>
        <p:spPr>
          <a:xfrm>
            <a:off x="3849688" y="0"/>
            <a:ext cx="2946400" cy="496888"/>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fld id="{AAC67F49-2DBE-41B5-8447-79004DF72F9F}" type="datetimeFigureOut">
              <a:rPr lang="en-US" altLang="en-US"/>
              <a:pPr>
                <a:defRPr/>
              </a:pPr>
              <a:t>7/24/2018</a:t>
            </a:fld>
            <a:endParaRPr lang="en-US" altLang="en-US"/>
          </a:p>
        </p:txBody>
      </p:sp>
      <p:sp>
        <p:nvSpPr>
          <p:cNvPr id="4" name="Slide Image Placeholder 3">
            <a:extLst>
              <a:ext uri="{FF2B5EF4-FFF2-40B4-BE49-F238E27FC236}">
                <a16:creationId xmlns:a16="http://schemas.microsoft.com/office/drawing/2014/main" id="{183917AC-1822-4F50-8F51-EA0D680054FA}"/>
              </a:ext>
            </a:extLst>
          </p:cNvPr>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B0DB8545-D486-4DF1-B4B0-19FDBF57084B}"/>
              </a:ext>
            </a:extLst>
          </p:cNvPr>
          <p:cNvSpPr>
            <a:spLocks noGrp="1"/>
          </p:cNvSpPr>
          <p:nvPr>
            <p:ph type="body" sz="quarter" idx="3"/>
          </p:nvPr>
        </p:nvSpPr>
        <p:spPr>
          <a:xfrm>
            <a:off x="679450" y="4716463"/>
            <a:ext cx="5438775" cy="446722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9755CFE0-38EA-4F34-8C9A-969CC81FA742}"/>
              </a:ext>
            </a:extLst>
          </p:cNvPr>
          <p:cNvSpPr>
            <a:spLocks noGrp="1"/>
          </p:cNvSpPr>
          <p:nvPr>
            <p:ph type="ftr" sz="quarter" idx="4"/>
          </p:nvPr>
        </p:nvSpPr>
        <p:spPr>
          <a:xfrm>
            <a:off x="0" y="9429750"/>
            <a:ext cx="2946400" cy="496888"/>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cs typeface="Arial" charset="0"/>
              </a:defRPr>
            </a:lvl1pPr>
          </a:lstStyle>
          <a:p>
            <a:pPr>
              <a:defRPr/>
            </a:pPr>
            <a:endParaRPr lang="en-US" altLang="en-US"/>
          </a:p>
        </p:txBody>
      </p:sp>
      <p:sp>
        <p:nvSpPr>
          <p:cNvPr id="7" name="Slide Number Placeholder 6">
            <a:extLst>
              <a:ext uri="{FF2B5EF4-FFF2-40B4-BE49-F238E27FC236}">
                <a16:creationId xmlns:a16="http://schemas.microsoft.com/office/drawing/2014/main" id="{183683A6-95E8-4C69-B8F0-422265567A71}"/>
              </a:ext>
            </a:extLst>
          </p:cNvPr>
          <p:cNvSpPr>
            <a:spLocks noGrp="1"/>
          </p:cNvSpPr>
          <p:nvPr>
            <p:ph type="sldNum" sz="quarter" idx="5"/>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92A56C28-23AC-4FB9-B64E-53326FF48010}"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00A1DF3F-143A-44E0-B997-07719E43990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EEE34E99-73E4-4F6B-82E1-9B55AEB140D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F3F4C74-491F-4131-80CC-4EADDE4CB189}"/>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472D05D-B7D5-4203-ACB4-0D94D538D2C1}"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a:t>Click to edit Master title style</a:t>
            </a:r>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B2D985BC-2D22-4530-BAAE-138F8FCFDDB8}"/>
              </a:ext>
            </a:extLst>
          </p:cNvPr>
          <p:cNvSpPr>
            <a:spLocks noGrp="1"/>
          </p:cNvSpPr>
          <p:nvPr>
            <p:ph type="dt" sz="half" idx="10"/>
          </p:nvPr>
        </p:nvSpPr>
        <p:spPr/>
        <p:txBody>
          <a:bodyPr/>
          <a:lstStyle>
            <a:lvl1pPr>
              <a:defRPr/>
            </a:lvl1pPr>
          </a:lstStyle>
          <a:p>
            <a:pPr>
              <a:defRPr/>
            </a:pPr>
            <a:fld id="{D8273113-14D1-4DC2-9AFA-8BBE50E50F4C}"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F02CD069-78FC-445B-806E-1934301E7771}"/>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58C73841-A8CB-4B7B-8F02-9D5BE28EC092}"/>
              </a:ext>
            </a:extLst>
          </p:cNvPr>
          <p:cNvSpPr>
            <a:spLocks noGrp="1"/>
          </p:cNvSpPr>
          <p:nvPr>
            <p:ph type="sldNum" sz="quarter" idx="12"/>
          </p:nvPr>
        </p:nvSpPr>
        <p:spPr/>
        <p:txBody>
          <a:bodyPr/>
          <a:lstStyle>
            <a:lvl1pPr>
              <a:defRPr/>
            </a:lvl1pPr>
          </a:lstStyle>
          <a:p>
            <a:pPr>
              <a:defRPr/>
            </a:pPr>
            <a:fld id="{124FA0F4-2115-4A1B-ACD2-7D5E8C459368}" type="slidenum">
              <a:rPr lang="en-US" altLang="en-US"/>
              <a:pPr>
                <a:defRPr/>
              </a:pPr>
              <a:t>‹#›</a:t>
            </a:fld>
            <a:endParaRPr lang="en-US" altLang="en-US"/>
          </a:p>
        </p:txBody>
      </p:sp>
    </p:spTree>
    <p:extLst>
      <p:ext uri="{BB962C8B-B14F-4D97-AF65-F5344CB8AC3E}">
        <p14:creationId xmlns:p14="http://schemas.microsoft.com/office/powerpoint/2010/main" val="38424096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B48778-4484-4B01-8EDF-87AA615396F6}"/>
              </a:ext>
            </a:extLst>
          </p:cNvPr>
          <p:cNvSpPr>
            <a:spLocks noGrp="1"/>
          </p:cNvSpPr>
          <p:nvPr>
            <p:ph type="dt" sz="half" idx="10"/>
          </p:nvPr>
        </p:nvSpPr>
        <p:spPr/>
        <p:txBody>
          <a:bodyPr/>
          <a:lstStyle>
            <a:lvl1pPr>
              <a:defRPr/>
            </a:lvl1pPr>
          </a:lstStyle>
          <a:p>
            <a:pPr>
              <a:defRPr/>
            </a:pPr>
            <a:fld id="{5F637466-CA15-49C4-AB22-8854F99F3049}"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66D2F302-C4FA-4074-8366-346DAB587AD3}"/>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34E1C0CA-521C-4807-98EA-592D40F1EBD2}"/>
              </a:ext>
            </a:extLst>
          </p:cNvPr>
          <p:cNvSpPr>
            <a:spLocks noGrp="1"/>
          </p:cNvSpPr>
          <p:nvPr>
            <p:ph type="sldNum" sz="quarter" idx="12"/>
          </p:nvPr>
        </p:nvSpPr>
        <p:spPr/>
        <p:txBody>
          <a:bodyPr/>
          <a:lstStyle>
            <a:lvl1pPr>
              <a:defRPr/>
            </a:lvl1pPr>
          </a:lstStyle>
          <a:p>
            <a:pPr>
              <a:defRPr/>
            </a:pPr>
            <a:fld id="{1867F012-9DE3-4E46-BDFB-9DDA2922BCED}" type="slidenum">
              <a:rPr lang="en-US" altLang="en-US"/>
              <a:pPr>
                <a:defRPr/>
              </a:pPr>
              <a:t>‹#›</a:t>
            </a:fld>
            <a:endParaRPr lang="en-US" altLang="en-US"/>
          </a:p>
        </p:txBody>
      </p:sp>
    </p:spTree>
    <p:extLst>
      <p:ext uri="{BB962C8B-B14F-4D97-AF65-F5344CB8AC3E}">
        <p14:creationId xmlns:p14="http://schemas.microsoft.com/office/powerpoint/2010/main" val="324700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F95A688-C86F-428D-AA2B-B9E237E38BF5}"/>
              </a:ext>
            </a:extLst>
          </p:cNvPr>
          <p:cNvSpPr>
            <a:spLocks noGrp="1"/>
          </p:cNvSpPr>
          <p:nvPr>
            <p:ph type="dt" sz="half" idx="10"/>
          </p:nvPr>
        </p:nvSpPr>
        <p:spPr/>
        <p:txBody>
          <a:bodyPr/>
          <a:lstStyle>
            <a:lvl1pPr>
              <a:defRPr/>
            </a:lvl1pPr>
          </a:lstStyle>
          <a:p>
            <a:pPr>
              <a:defRPr/>
            </a:pPr>
            <a:fld id="{979B5843-9E6F-4CD6-8173-B2B0C2C7D608}"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FBF97FEA-31FC-4771-8B31-D85FBE367AA1}"/>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418CF801-F029-4858-B464-2BF75C2057C7}"/>
              </a:ext>
            </a:extLst>
          </p:cNvPr>
          <p:cNvSpPr>
            <a:spLocks noGrp="1"/>
          </p:cNvSpPr>
          <p:nvPr>
            <p:ph type="sldNum" sz="quarter" idx="12"/>
          </p:nvPr>
        </p:nvSpPr>
        <p:spPr/>
        <p:txBody>
          <a:bodyPr/>
          <a:lstStyle>
            <a:lvl1pPr>
              <a:defRPr/>
            </a:lvl1pPr>
          </a:lstStyle>
          <a:p>
            <a:pPr>
              <a:defRPr/>
            </a:pPr>
            <a:fld id="{0EF58609-2FAF-4D76-827C-B9FC07C90295}" type="slidenum">
              <a:rPr lang="en-US" altLang="en-US"/>
              <a:pPr>
                <a:defRPr/>
              </a:pPr>
              <a:t>‹#›</a:t>
            </a:fld>
            <a:endParaRPr lang="en-US" altLang="en-US"/>
          </a:p>
        </p:txBody>
      </p:sp>
    </p:spTree>
    <p:extLst>
      <p:ext uri="{BB962C8B-B14F-4D97-AF65-F5344CB8AC3E}">
        <p14:creationId xmlns:p14="http://schemas.microsoft.com/office/powerpoint/2010/main" val="12710580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BAAE3E2-3287-4046-A86D-6E2ABC409865}"/>
              </a:ext>
            </a:extLst>
          </p:cNvPr>
          <p:cNvSpPr>
            <a:spLocks noGrp="1"/>
          </p:cNvSpPr>
          <p:nvPr>
            <p:ph type="dt" sz="half" idx="10"/>
          </p:nvPr>
        </p:nvSpPr>
        <p:spPr/>
        <p:txBody>
          <a:bodyPr/>
          <a:lstStyle>
            <a:lvl1pPr>
              <a:defRPr/>
            </a:lvl1pPr>
          </a:lstStyle>
          <a:p>
            <a:pPr>
              <a:defRPr/>
            </a:pPr>
            <a:fld id="{9791BC02-6FC0-4F9B-8AAD-34745A69D5A8}"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D0D26089-6A1B-43D4-977D-00A2CBA47EFE}"/>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9B2ABDD2-DFD4-4B91-B99E-213DD754071C}"/>
              </a:ext>
            </a:extLst>
          </p:cNvPr>
          <p:cNvSpPr>
            <a:spLocks noGrp="1"/>
          </p:cNvSpPr>
          <p:nvPr>
            <p:ph type="sldNum" sz="quarter" idx="12"/>
          </p:nvPr>
        </p:nvSpPr>
        <p:spPr/>
        <p:txBody>
          <a:bodyPr/>
          <a:lstStyle>
            <a:lvl1pPr>
              <a:defRPr/>
            </a:lvl1pPr>
          </a:lstStyle>
          <a:p>
            <a:pPr>
              <a:defRPr/>
            </a:pPr>
            <a:fld id="{7092180E-B9FE-4E12-BD5F-11F48275B03E}" type="slidenum">
              <a:rPr lang="en-US" altLang="en-US"/>
              <a:pPr>
                <a:defRPr/>
              </a:pPr>
              <a:t>‹#›</a:t>
            </a:fld>
            <a:endParaRPr lang="en-US" altLang="en-US"/>
          </a:p>
        </p:txBody>
      </p:sp>
    </p:spTree>
    <p:extLst>
      <p:ext uri="{BB962C8B-B14F-4D97-AF65-F5344CB8AC3E}">
        <p14:creationId xmlns:p14="http://schemas.microsoft.com/office/powerpoint/2010/main" val="1629292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BE2E55-8235-442A-86BF-48F5C1B7412C}"/>
              </a:ext>
            </a:extLst>
          </p:cNvPr>
          <p:cNvSpPr>
            <a:spLocks noGrp="1"/>
          </p:cNvSpPr>
          <p:nvPr>
            <p:ph type="dt" sz="half" idx="10"/>
          </p:nvPr>
        </p:nvSpPr>
        <p:spPr/>
        <p:txBody>
          <a:bodyPr/>
          <a:lstStyle>
            <a:lvl1pPr>
              <a:defRPr/>
            </a:lvl1pPr>
          </a:lstStyle>
          <a:p>
            <a:pPr>
              <a:defRPr/>
            </a:pPr>
            <a:fld id="{17F93417-84FD-47F5-9637-872E6E9A900E}"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62D5AD2A-0359-42AA-8AE0-9088D2C743AB}"/>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0B1CA80D-E7E1-487B-AC86-4CBEB72CC00E}"/>
              </a:ext>
            </a:extLst>
          </p:cNvPr>
          <p:cNvSpPr>
            <a:spLocks noGrp="1"/>
          </p:cNvSpPr>
          <p:nvPr>
            <p:ph type="sldNum" sz="quarter" idx="12"/>
          </p:nvPr>
        </p:nvSpPr>
        <p:spPr/>
        <p:txBody>
          <a:bodyPr/>
          <a:lstStyle>
            <a:lvl1pPr>
              <a:defRPr/>
            </a:lvl1pPr>
          </a:lstStyle>
          <a:p>
            <a:pPr>
              <a:defRPr/>
            </a:pPr>
            <a:fld id="{1ED9D831-65D1-412E-B2B2-85BFA98CFC17}" type="slidenum">
              <a:rPr lang="en-US" altLang="en-US"/>
              <a:pPr>
                <a:defRPr/>
              </a:pPr>
              <a:t>‹#›</a:t>
            </a:fld>
            <a:endParaRPr lang="en-US" altLang="en-US"/>
          </a:p>
        </p:txBody>
      </p:sp>
    </p:spTree>
    <p:extLst>
      <p:ext uri="{BB962C8B-B14F-4D97-AF65-F5344CB8AC3E}">
        <p14:creationId xmlns:p14="http://schemas.microsoft.com/office/powerpoint/2010/main" val="4000487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771EF52-B101-4E2B-B7AA-6AF402014685}"/>
              </a:ext>
            </a:extLst>
          </p:cNvPr>
          <p:cNvSpPr>
            <a:spLocks noGrp="1"/>
          </p:cNvSpPr>
          <p:nvPr>
            <p:ph type="dt" sz="half" idx="10"/>
          </p:nvPr>
        </p:nvSpPr>
        <p:spPr/>
        <p:txBody>
          <a:bodyPr/>
          <a:lstStyle>
            <a:lvl1pPr>
              <a:defRPr/>
            </a:lvl1pPr>
          </a:lstStyle>
          <a:p>
            <a:pPr>
              <a:defRPr/>
            </a:pPr>
            <a:fld id="{E599ECE6-ED85-4FC1-82FA-4936ECBAC9BA}" type="datetimeFigureOut">
              <a:rPr lang="en-US" altLang="en-US"/>
              <a:pPr>
                <a:defRPr/>
              </a:pPr>
              <a:t>7/24/2018</a:t>
            </a:fld>
            <a:endParaRPr lang="en-US" altLang="en-US"/>
          </a:p>
        </p:txBody>
      </p:sp>
      <p:sp>
        <p:nvSpPr>
          <p:cNvPr id="6" name="Footer Placeholder 4">
            <a:extLst>
              <a:ext uri="{FF2B5EF4-FFF2-40B4-BE49-F238E27FC236}">
                <a16:creationId xmlns:a16="http://schemas.microsoft.com/office/drawing/2014/main" id="{DF6D4275-629A-444C-8A0A-FA8BCF91DCFD}"/>
              </a:ext>
            </a:extLst>
          </p:cNvPr>
          <p:cNvSpPr>
            <a:spLocks noGrp="1"/>
          </p:cNvSpPr>
          <p:nvPr>
            <p:ph type="ftr" sz="quarter" idx="11"/>
          </p:nvPr>
        </p:nvSpPr>
        <p:spPr/>
        <p:txBody>
          <a:bodyPr/>
          <a:lstStyle>
            <a:lvl1pPr>
              <a:defRPr/>
            </a:lvl1pPr>
          </a:lstStyle>
          <a:p>
            <a:pPr>
              <a:defRPr/>
            </a:pPr>
            <a:endParaRPr lang="it-IT" altLang="en-US"/>
          </a:p>
        </p:txBody>
      </p:sp>
      <p:sp>
        <p:nvSpPr>
          <p:cNvPr id="7" name="Slide Number Placeholder 5">
            <a:extLst>
              <a:ext uri="{FF2B5EF4-FFF2-40B4-BE49-F238E27FC236}">
                <a16:creationId xmlns:a16="http://schemas.microsoft.com/office/drawing/2014/main" id="{5798413B-A770-40C3-91D8-FB1EC66DFC3C}"/>
              </a:ext>
            </a:extLst>
          </p:cNvPr>
          <p:cNvSpPr>
            <a:spLocks noGrp="1"/>
          </p:cNvSpPr>
          <p:nvPr>
            <p:ph type="sldNum" sz="quarter" idx="12"/>
          </p:nvPr>
        </p:nvSpPr>
        <p:spPr/>
        <p:txBody>
          <a:bodyPr/>
          <a:lstStyle>
            <a:lvl1pPr>
              <a:defRPr/>
            </a:lvl1pPr>
          </a:lstStyle>
          <a:p>
            <a:pPr>
              <a:defRPr/>
            </a:pPr>
            <a:fld id="{DBA853D9-9769-4163-B923-0265B738489E}" type="slidenum">
              <a:rPr lang="en-US" altLang="en-US"/>
              <a:pPr>
                <a:defRPr/>
              </a:pPr>
              <a:t>‹#›</a:t>
            </a:fld>
            <a:endParaRPr lang="en-US" altLang="en-US"/>
          </a:p>
        </p:txBody>
      </p:sp>
    </p:spTree>
    <p:extLst>
      <p:ext uri="{BB962C8B-B14F-4D97-AF65-F5344CB8AC3E}">
        <p14:creationId xmlns:p14="http://schemas.microsoft.com/office/powerpoint/2010/main" val="18943894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6945897B-7180-4418-AED6-0757BDDDBA39}"/>
              </a:ext>
            </a:extLst>
          </p:cNvPr>
          <p:cNvSpPr>
            <a:spLocks noGrp="1"/>
          </p:cNvSpPr>
          <p:nvPr>
            <p:ph type="dt" sz="half" idx="10"/>
          </p:nvPr>
        </p:nvSpPr>
        <p:spPr/>
        <p:txBody>
          <a:bodyPr/>
          <a:lstStyle>
            <a:lvl1pPr>
              <a:defRPr/>
            </a:lvl1pPr>
          </a:lstStyle>
          <a:p>
            <a:pPr>
              <a:defRPr/>
            </a:pPr>
            <a:fld id="{CE6B35DF-3056-4F16-BD29-71A2803A09D5}" type="datetimeFigureOut">
              <a:rPr lang="en-US" altLang="en-US"/>
              <a:pPr>
                <a:defRPr/>
              </a:pPr>
              <a:t>7/24/2018</a:t>
            </a:fld>
            <a:endParaRPr lang="en-US" altLang="en-US"/>
          </a:p>
        </p:txBody>
      </p:sp>
      <p:sp>
        <p:nvSpPr>
          <p:cNvPr id="8" name="Footer Placeholder 4">
            <a:extLst>
              <a:ext uri="{FF2B5EF4-FFF2-40B4-BE49-F238E27FC236}">
                <a16:creationId xmlns:a16="http://schemas.microsoft.com/office/drawing/2014/main" id="{5373AD80-077F-4046-91C9-B30F175B6119}"/>
              </a:ext>
            </a:extLst>
          </p:cNvPr>
          <p:cNvSpPr>
            <a:spLocks noGrp="1"/>
          </p:cNvSpPr>
          <p:nvPr>
            <p:ph type="ftr" sz="quarter" idx="11"/>
          </p:nvPr>
        </p:nvSpPr>
        <p:spPr/>
        <p:txBody>
          <a:bodyPr/>
          <a:lstStyle>
            <a:lvl1pPr>
              <a:defRPr/>
            </a:lvl1pPr>
          </a:lstStyle>
          <a:p>
            <a:pPr>
              <a:defRPr/>
            </a:pPr>
            <a:endParaRPr lang="it-IT" altLang="en-US"/>
          </a:p>
        </p:txBody>
      </p:sp>
      <p:sp>
        <p:nvSpPr>
          <p:cNvPr id="9" name="Slide Number Placeholder 5">
            <a:extLst>
              <a:ext uri="{FF2B5EF4-FFF2-40B4-BE49-F238E27FC236}">
                <a16:creationId xmlns:a16="http://schemas.microsoft.com/office/drawing/2014/main" id="{FA7B8939-B3C3-4EAC-981E-8DD3D2B88D2F}"/>
              </a:ext>
            </a:extLst>
          </p:cNvPr>
          <p:cNvSpPr>
            <a:spLocks noGrp="1"/>
          </p:cNvSpPr>
          <p:nvPr>
            <p:ph type="sldNum" sz="quarter" idx="12"/>
          </p:nvPr>
        </p:nvSpPr>
        <p:spPr/>
        <p:txBody>
          <a:bodyPr/>
          <a:lstStyle>
            <a:lvl1pPr>
              <a:defRPr/>
            </a:lvl1pPr>
          </a:lstStyle>
          <a:p>
            <a:pPr>
              <a:defRPr/>
            </a:pPr>
            <a:fld id="{7A5D1AF2-868C-40E7-8066-363F0934C25C}" type="slidenum">
              <a:rPr lang="en-US" altLang="en-US"/>
              <a:pPr>
                <a:defRPr/>
              </a:pPr>
              <a:t>‹#›</a:t>
            </a:fld>
            <a:endParaRPr lang="en-US" altLang="en-US"/>
          </a:p>
        </p:txBody>
      </p:sp>
    </p:spTree>
    <p:extLst>
      <p:ext uri="{BB962C8B-B14F-4D97-AF65-F5344CB8AC3E}">
        <p14:creationId xmlns:p14="http://schemas.microsoft.com/office/powerpoint/2010/main" val="3682572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769FC549-4136-4795-BB0B-82B27598960F}"/>
              </a:ext>
            </a:extLst>
          </p:cNvPr>
          <p:cNvSpPr>
            <a:spLocks noGrp="1"/>
          </p:cNvSpPr>
          <p:nvPr>
            <p:ph type="dt" sz="half" idx="10"/>
          </p:nvPr>
        </p:nvSpPr>
        <p:spPr/>
        <p:txBody>
          <a:bodyPr/>
          <a:lstStyle>
            <a:lvl1pPr>
              <a:defRPr/>
            </a:lvl1pPr>
          </a:lstStyle>
          <a:p>
            <a:pPr>
              <a:defRPr/>
            </a:pPr>
            <a:fld id="{BEF3FE94-2D8E-433B-B35F-9EB6733D9A6F}" type="datetimeFigureOut">
              <a:rPr lang="en-US" altLang="en-US"/>
              <a:pPr>
                <a:defRPr/>
              </a:pPr>
              <a:t>7/24/2018</a:t>
            </a:fld>
            <a:endParaRPr lang="en-US" altLang="en-US"/>
          </a:p>
        </p:txBody>
      </p:sp>
      <p:sp>
        <p:nvSpPr>
          <p:cNvPr id="4" name="Footer Placeholder 4">
            <a:extLst>
              <a:ext uri="{FF2B5EF4-FFF2-40B4-BE49-F238E27FC236}">
                <a16:creationId xmlns:a16="http://schemas.microsoft.com/office/drawing/2014/main" id="{ECF7F531-E39E-4BB8-B1BE-A58A146B90F8}"/>
              </a:ext>
            </a:extLst>
          </p:cNvPr>
          <p:cNvSpPr>
            <a:spLocks noGrp="1"/>
          </p:cNvSpPr>
          <p:nvPr>
            <p:ph type="ftr" sz="quarter" idx="11"/>
          </p:nvPr>
        </p:nvSpPr>
        <p:spPr/>
        <p:txBody>
          <a:bodyPr/>
          <a:lstStyle>
            <a:lvl1pPr>
              <a:defRPr/>
            </a:lvl1pPr>
          </a:lstStyle>
          <a:p>
            <a:pPr>
              <a:defRPr/>
            </a:pPr>
            <a:endParaRPr lang="it-IT" altLang="en-US"/>
          </a:p>
        </p:txBody>
      </p:sp>
      <p:sp>
        <p:nvSpPr>
          <p:cNvPr id="5" name="Slide Number Placeholder 5">
            <a:extLst>
              <a:ext uri="{FF2B5EF4-FFF2-40B4-BE49-F238E27FC236}">
                <a16:creationId xmlns:a16="http://schemas.microsoft.com/office/drawing/2014/main" id="{6CBF8F51-B9D8-4320-A0A2-5643310C3CAC}"/>
              </a:ext>
            </a:extLst>
          </p:cNvPr>
          <p:cNvSpPr>
            <a:spLocks noGrp="1"/>
          </p:cNvSpPr>
          <p:nvPr>
            <p:ph type="sldNum" sz="quarter" idx="12"/>
          </p:nvPr>
        </p:nvSpPr>
        <p:spPr/>
        <p:txBody>
          <a:bodyPr/>
          <a:lstStyle>
            <a:lvl1pPr>
              <a:defRPr/>
            </a:lvl1pPr>
          </a:lstStyle>
          <a:p>
            <a:pPr>
              <a:defRPr/>
            </a:pPr>
            <a:fld id="{7CD638A3-EBDC-44AC-B5BE-74E5BECE0D99}" type="slidenum">
              <a:rPr lang="en-US" altLang="en-US"/>
              <a:pPr>
                <a:defRPr/>
              </a:pPr>
              <a:t>‹#›</a:t>
            </a:fld>
            <a:endParaRPr lang="en-US" altLang="en-US"/>
          </a:p>
        </p:txBody>
      </p:sp>
    </p:spTree>
    <p:extLst>
      <p:ext uri="{BB962C8B-B14F-4D97-AF65-F5344CB8AC3E}">
        <p14:creationId xmlns:p14="http://schemas.microsoft.com/office/powerpoint/2010/main" val="452824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883A23D1-B5EF-44F9-B796-40DC93A6C0F7}"/>
              </a:ext>
            </a:extLst>
          </p:cNvPr>
          <p:cNvSpPr>
            <a:spLocks noGrp="1"/>
          </p:cNvSpPr>
          <p:nvPr>
            <p:ph type="dt" sz="half" idx="10"/>
          </p:nvPr>
        </p:nvSpPr>
        <p:spPr/>
        <p:txBody>
          <a:bodyPr/>
          <a:lstStyle>
            <a:lvl1pPr>
              <a:defRPr/>
            </a:lvl1pPr>
          </a:lstStyle>
          <a:p>
            <a:pPr>
              <a:defRPr/>
            </a:pPr>
            <a:fld id="{EF200921-5F2D-4A53-9098-85729BCCF39D}" type="datetimeFigureOut">
              <a:rPr lang="en-US" altLang="en-US"/>
              <a:pPr>
                <a:defRPr/>
              </a:pPr>
              <a:t>7/24/2018</a:t>
            </a:fld>
            <a:endParaRPr lang="en-US" altLang="en-US"/>
          </a:p>
        </p:txBody>
      </p:sp>
      <p:sp>
        <p:nvSpPr>
          <p:cNvPr id="3" name="Footer Placeholder 4">
            <a:extLst>
              <a:ext uri="{FF2B5EF4-FFF2-40B4-BE49-F238E27FC236}">
                <a16:creationId xmlns:a16="http://schemas.microsoft.com/office/drawing/2014/main" id="{BBFB1A2C-103C-49B7-BD03-C577F5EE1CC1}"/>
              </a:ext>
            </a:extLst>
          </p:cNvPr>
          <p:cNvSpPr>
            <a:spLocks noGrp="1"/>
          </p:cNvSpPr>
          <p:nvPr>
            <p:ph type="ftr" sz="quarter" idx="11"/>
          </p:nvPr>
        </p:nvSpPr>
        <p:spPr/>
        <p:txBody>
          <a:bodyPr/>
          <a:lstStyle>
            <a:lvl1pPr>
              <a:defRPr/>
            </a:lvl1pPr>
          </a:lstStyle>
          <a:p>
            <a:pPr>
              <a:defRPr/>
            </a:pPr>
            <a:endParaRPr lang="it-IT" altLang="en-US"/>
          </a:p>
        </p:txBody>
      </p:sp>
      <p:sp>
        <p:nvSpPr>
          <p:cNvPr id="4" name="Slide Number Placeholder 5">
            <a:extLst>
              <a:ext uri="{FF2B5EF4-FFF2-40B4-BE49-F238E27FC236}">
                <a16:creationId xmlns:a16="http://schemas.microsoft.com/office/drawing/2014/main" id="{4AABD68B-573C-4B0F-AA74-33917E003A11}"/>
              </a:ext>
            </a:extLst>
          </p:cNvPr>
          <p:cNvSpPr>
            <a:spLocks noGrp="1"/>
          </p:cNvSpPr>
          <p:nvPr>
            <p:ph type="sldNum" sz="quarter" idx="12"/>
          </p:nvPr>
        </p:nvSpPr>
        <p:spPr/>
        <p:txBody>
          <a:bodyPr/>
          <a:lstStyle>
            <a:lvl1pPr>
              <a:defRPr/>
            </a:lvl1pPr>
          </a:lstStyle>
          <a:p>
            <a:pPr>
              <a:defRPr/>
            </a:pPr>
            <a:fld id="{404DFF33-25AB-4DF9-8B60-A904B8DEF01A}" type="slidenum">
              <a:rPr lang="en-US" altLang="en-US"/>
              <a:pPr>
                <a:defRPr/>
              </a:pPr>
              <a:t>‹#›</a:t>
            </a:fld>
            <a:endParaRPr lang="en-US" altLang="en-US"/>
          </a:p>
        </p:txBody>
      </p:sp>
    </p:spTree>
    <p:extLst>
      <p:ext uri="{BB962C8B-B14F-4D97-AF65-F5344CB8AC3E}">
        <p14:creationId xmlns:p14="http://schemas.microsoft.com/office/powerpoint/2010/main" val="3287687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a:extLst>
              <a:ext uri="{FF2B5EF4-FFF2-40B4-BE49-F238E27FC236}">
                <a16:creationId xmlns:a16="http://schemas.microsoft.com/office/drawing/2014/main" id="{E7F7D3B8-2E27-4FB7-87A7-0F02E49FCB80}"/>
              </a:ext>
            </a:extLst>
          </p:cNvPr>
          <p:cNvSpPr>
            <a:spLocks noGrp="1"/>
          </p:cNvSpPr>
          <p:nvPr>
            <p:ph type="dt" sz="half" idx="10"/>
          </p:nvPr>
        </p:nvSpPr>
        <p:spPr/>
        <p:txBody>
          <a:bodyPr/>
          <a:lstStyle>
            <a:lvl1pPr>
              <a:defRPr/>
            </a:lvl1pPr>
          </a:lstStyle>
          <a:p>
            <a:pPr>
              <a:defRPr/>
            </a:pPr>
            <a:fld id="{36BF5C55-8095-452B-95A4-5F3C001D3F0F}" type="datetimeFigureOut">
              <a:rPr lang="en-US" altLang="en-US"/>
              <a:pPr>
                <a:defRPr/>
              </a:pPr>
              <a:t>7/24/2018</a:t>
            </a:fld>
            <a:endParaRPr lang="en-US" altLang="en-US"/>
          </a:p>
        </p:txBody>
      </p:sp>
      <p:sp>
        <p:nvSpPr>
          <p:cNvPr id="6" name="Footer Placeholder 4">
            <a:extLst>
              <a:ext uri="{FF2B5EF4-FFF2-40B4-BE49-F238E27FC236}">
                <a16:creationId xmlns:a16="http://schemas.microsoft.com/office/drawing/2014/main" id="{9CE6613C-0DE1-4F82-ADBF-D6E66BA85CA1}"/>
              </a:ext>
            </a:extLst>
          </p:cNvPr>
          <p:cNvSpPr>
            <a:spLocks noGrp="1"/>
          </p:cNvSpPr>
          <p:nvPr>
            <p:ph type="ftr" sz="quarter" idx="11"/>
          </p:nvPr>
        </p:nvSpPr>
        <p:spPr/>
        <p:txBody>
          <a:bodyPr/>
          <a:lstStyle>
            <a:lvl1pPr>
              <a:defRPr/>
            </a:lvl1pPr>
          </a:lstStyle>
          <a:p>
            <a:pPr>
              <a:defRPr/>
            </a:pPr>
            <a:endParaRPr lang="it-IT" altLang="en-US"/>
          </a:p>
        </p:txBody>
      </p:sp>
      <p:sp>
        <p:nvSpPr>
          <p:cNvPr id="7" name="Slide Number Placeholder 5">
            <a:extLst>
              <a:ext uri="{FF2B5EF4-FFF2-40B4-BE49-F238E27FC236}">
                <a16:creationId xmlns:a16="http://schemas.microsoft.com/office/drawing/2014/main" id="{34590220-E669-48CC-9F80-E8ECF66B9F82}"/>
              </a:ext>
            </a:extLst>
          </p:cNvPr>
          <p:cNvSpPr>
            <a:spLocks noGrp="1"/>
          </p:cNvSpPr>
          <p:nvPr>
            <p:ph type="sldNum" sz="quarter" idx="12"/>
          </p:nvPr>
        </p:nvSpPr>
        <p:spPr/>
        <p:txBody>
          <a:bodyPr/>
          <a:lstStyle>
            <a:lvl1pPr>
              <a:defRPr/>
            </a:lvl1pPr>
          </a:lstStyle>
          <a:p>
            <a:pPr>
              <a:defRPr/>
            </a:pPr>
            <a:fld id="{EE754705-27BC-4A1D-B618-D62A58177861}" type="slidenum">
              <a:rPr lang="en-US" altLang="en-US"/>
              <a:pPr>
                <a:defRPr/>
              </a:pPr>
              <a:t>‹#›</a:t>
            </a:fld>
            <a:endParaRPr lang="en-US" altLang="en-US"/>
          </a:p>
        </p:txBody>
      </p:sp>
    </p:spTree>
    <p:extLst>
      <p:ext uri="{BB962C8B-B14F-4D97-AF65-F5344CB8AC3E}">
        <p14:creationId xmlns:p14="http://schemas.microsoft.com/office/powerpoint/2010/main" val="11052221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7" y="3921762"/>
            <a:ext cx="19751040" cy="26334720"/>
          </a:xfrm>
        </p:spPr>
        <p:txBody>
          <a:bodyPr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a:extLst>
              <a:ext uri="{FF2B5EF4-FFF2-40B4-BE49-F238E27FC236}">
                <a16:creationId xmlns:a16="http://schemas.microsoft.com/office/drawing/2014/main" id="{6F9BE21D-4542-4E48-948D-10AE296F5511}"/>
              </a:ext>
            </a:extLst>
          </p:cNvPr>
          <p:cNvSpPr>
            <a:spLocks noGrp="1"/>
          </p:cNvSpPr>
          <p:nvPr>
            <p:ph type="dt" sz="half" idx="10"/>
          </p:nvPr>
        </p:nvSpPr>
        <p:spPr/>
        <p:txBody>
          <a:bodyPr/>
          <a:lstStyle>
            <a:lvl1pPr>
              <a:defRPr/>
            </a:lvl1pPr>
          </a:lstStyle>
          <a:p>
            <a:pPr>
              <a:defRPr/>
            </a:pPr>
            <a:fld id="{13B717A1-FE21-4789-8B86-564E2EADD1A1}" type="datetimeFigureOut">
              <a:rPr lang="en-US" altLang="en-US"/>
              <a:pPr>
                <a:defRPr/>
              </a:pPr>
              <a:t>7/24/2018</a:t>
            </a:fld>
            <a:endParaRPr lang="en-US" altLang="en-US"/>
          </a:p>
        </p:txBody>
      </p:sp>
      <p:sp>
        <p:nvSpPr>
          <p:cNvPr id="6" name="Footer Placeholder 4">
            <a:extLst>
              <a:ext uri="{FF2B5EF4-FFF2-40B4-BE49-F238E27FC236}">
                <a16:creationId xmlns:a16="http://schemas.microsoft.com/office/drawing/2014/main" id="{54D39B12-CE6E-4BAC-8CF2-E375F5FAF957}"/>
              </a:ext>
            </a:extLst>
          </p:cNvPr>
          <p:cNvSpPr>
            <a:spLocks noGrp="1"/>
          </p:cNvSpPr>
          <p:nvPr>
            <p:ph type="ftr" sz="quarter" idx="11"/>
          </p:nvPr>
        </p:nvSpPr>
        <p:spPr/>
        <p:txBody>
          <a:bodyPr/>
          <a:lstStyle>
            <a:lvl1pPr>
              <a:defRPr/>
            </a:lvl1pPr>
          </a:lstStyle>
          <a:p>
            <a:pPr>
              <a:defRPr/>
            </a:pPr>
            <a:endParaRPr lang="it-IT" altLang="en-US"/>
          </a:p>
        </p:txBody>
      </p:sp>
      <p:sp>
        <p:nvSpPr>
          <p:cNvPr id="7" name="Slide Number Placeholder 5">
            <a:extLst>
              <a:ext uri="{FF2B5EF4-FFF2-40B4-BE49-F238E27FC236}">
                <a16:creationId xmlns:a16="http://schemas.microsoft.com/office/drawing/2014/main" id="{1C9AD584-BDA6-447F-9DBD-A54536895FB8}"/>
              </a:ext>
            </a:extLst>
          </p:cNvPr>
          <p:cNvSpPr>
            <a:spLocks noGrp="1"/>
          </p:cNvSpPr>
          <p:nvPr>
            <p:ph type="sldNum" sz="quarter" idx="12"/>
          </p:nvPr>
        </p:nvSpPr>
        <p:spPr/>
        <p:txBody>
          <a:bodyPr/>
          <a:lstStyle>
            <a:lvl1pPr>
              <a:defRPr/>
            </a:lvl1pPr>
          </a:lstStyle>
          <a:p>
            <a:pPr>
              <a:defRPr/>
            </a:pPr>
            <a:fld id="{DFFAB332-71AC-4749-9116-CD55B4E3CF4E}" type="slidenum">
              <a:rPr lang="en-US" altLang="en-US"/>
              <a:pPr>
                <a:defRPr/>
              </a:pPr>
              <a:t>‹#›</a:t>
            </a:fld>
            <a:endParaRPr lang="en-US" altLang="en-US"/>
          </a:p>
        </p:txBody>
      </p:sp>
    </p:spTree>
    <p:extLst>
      <p:ext uri="{BB962C8B-B14F-4D97-AF65-F5344CB8AC3E}">
        <p14:creationId xmlns:p14="http://schemas.microsoft.com/office/powerpoint/2010/main" val="3452725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A106B74F-158B-4E83-9CD8-F3E5F1746685}"/>
              </a:ext>
            </a:extLst>
          </p:cNvPr>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C76FC04-96F9-4FB6-913B-80C964408AE3}"/>
              </a:ext>
            </a:extLst>
          </p:cNvPr>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EDD56D2-9B50-4278-AE7B-B7CE7DD3E157}"/>
              </a:ext>
            </a:extLst>
          </p:cNvPr>
          <p:cNvSpPr>
            <a:spLocks noGrp="1"/>
          </p:cNvSpPr>
          <p:nvPr>
            <p:ph type="dt" sz="half" idx="2"/>
          </p:nvPr>
        </p:nvSpPr>
        <p:spPr>
          <a:xfrm>
            <a:off x="16462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eaLnBrk="1" hangingPunct="1">
              <a:defRPr sz="5800">
                <a:solidFill>
                  <a:srgbClr val="898989"/>
                </a:solidFill>
                <a:latin typeface="Calibri" pitchFamily="34" charset="0"/>
              </a:defRPr>
            </a:lvl1pPr>
          </a:lstStyle>
          <a:p>
            <a:pPr>
              <a:defRPr/>
            </a:pPr>
            <a:fld id="{A11A73AA-F68B-4B26-AAD7-A74F43A9B444}"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DC4E7CD3-748E-483D-9E2F-7F7A4ADD1A8B}"/>
              </a:ext>
            </a:extLst>
          </p:cNvPr>
          <p:cNvSpPr>
            <a:spLocks noGrp="1"/>
          </p:cNvSpPr>
          <p:nvPr>
            <p:ph type="ftr" sz="quarter" idx="3"/>
          </p:nvPr>
        </p:nvSpPr>
        <p:spPr>
          <a:xfrm>
            <a:off x="11247438" y="40681275"/>
            <a:ext cx="10423525" cy="233680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5800">
                <a:solidFill>
                  <a:srgbClr val="898989"/>
                </a:solidFill>
                <a:latin typeface="Calibri" pitchFamily="34" charset="0"/>
                <a:cs typeface="Arial" charset="0"/>
              </a:defRPr>
            </a:lvl1pPr>
          </a:lstStyle>
          <a:p>
            <a:pPr>
              <a:defRPr/>
            </a:pPr>
            <a:endParaRPr lang="it-IT" altLang="en-US"/>
          </a:p>
        </p:txBody>
      </p:sp>
      <p:sp>
        <p:nvSpPr>
          <p:cNvPr id="6" name="Slide Number Placeholder 5">
            <a:extLst>
              <a:ext uri="{FF2B5EF4-FFF2-40B4-BE49-F238E27FC236}">
                <a16:creationId xmlns:a16="http://schemas.microsoft.com/office/drawing/2014/main" id="{F66B393E-ABF8-4A11-A5CD-C6366F4FAA6B}"/>
              </a:ext>
            </a:extLst>
          </p:cNvPr>
          <p:cNvSpPr>
            <a:spLocks noGrp="1"/>
          </p:cNvSpPr>
          <p:nvPr>
            <p:ph type="sldNum" sz="quarter" idx="4"/>
          </p:nvPr>
        </p:nvSpPr>
        <p:spPr>
          <a:xfrm>
            <a:off x="235918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5800">
                <a:solidFill>
                  <a:srgbClr val="898989"/>
                </a:solidFill>
                <a:latin typeface="Calibri" panose="020F0502020204030204" pitchFamily="34" charset="0"/>
              </a:defRPr>
            </a:lvl1pPr>
          </a:lstStyle>
          <a:p>
            <a:pPr>
              <a:defRPr/>
            </a:pPr>
            <a:fld id="{D51AF117-FB51-4906-88F0-CE80834E003A}"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4675" rtl="0" eaLnBrk="0" fontAlgn="base" hangingPunct="0">
        <a:spcBef>
          <a:spcPct val="0"/>
        </a:spcBef>
        <a:spcAft>
          <a:spcPct val="0"/>
        </a:spcAft>
        <a:defRPr sz="21100" kern="1200">
          <a:solidFill>
            <a:schemeClr val="tx1"/>
          </a:solidFill>
          <a:latin typeface="+mj-lt"/>
          <a:ea typeface="ＭＳ Ｐゴシック" charset="0"/>
          <a:cs typeface="+mj-cs"/>
        </a:defRPr>
      </a:lvl1pPr>
      <a:lvl2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2pPr>
      <a:lvl3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3pPr>
      <a:lvl4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4pPr>
      <a:lvl5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643063" indent="-1643063" algn="l" defTabSz="4384675" rtl="0" eaLnBrk="0" fontAlgn="base" hangingPunct="0">
        <a:spcBef>
          <a:spcPct val="20000"/>
        </a:spcBef>
        <a:spcAft>
          <a:spcPct val="0"/>
        </a:spcAft>
        <a:buFont typeface="Arial" panose="020B0604020202020204" pitchFamily="34" charset="0"/>
        <a:buChar char="•"/>
        <a:defRPr sz="15400" kern="1200">
          <a:solidFill>
            <a:schemeClr val="tx1"/>
          </a:solidFill>
          <a:latin typeface="+mn-lt"/>
          <a:ea typeface="ＭＳ Ｐゴシック" charset="0"/>
          <a:cs typeface="+mn-cs"/>
        </a:defRPr>
      </a:lvl1pPr>
      <a:lvl2pPr marL="3562350" indent="-1370013" algn="l" defTabSz="4384675" rtl="0" eaLnBrk="0" fontAlgn="base" hangingPunct="0">
        <a:spcBef>
          <a:spcPct val="20000"/>
        </a:spcBef>
        <a:spcAft>
          <a:spcPct val="0"/>
        </a:spcAft>
        <a:buFont typeface="Arial" panose="020B0604020202020204" pitchFamily="34" charset="0"/>
        <a:buChar char="–"/>
        <a:defRPr sz="13500" kern="1200">
          <a:solidFill>
            <a:schemeClr val="tx1"/>
          </a:solidFill>
          <a:latin typeface="+mn-lt"/>
          <a:ea typeface="ＭＳ Ｐゴシック" charset="0"/>
          <a:cs typeface="+mn-cs"/>
        </a:defRPr>
      </a:lvl2pPr>
      <a:lvl3pPr marL="5484813" indent="-1095375" algn="l" defTabSz="4384675" rtl="0" eaLnBrk="0" fontAlgn="base" hangingPunct="0">
        <a:spcBef>
          <a:spcPct val="20000"/>
        </a:spcBef>
        <a:spcAft>
          <a:spcPct val="0"/>
        </a:spcAft>
        <a:buFont typeface="Arial" panose="020B0604020202020204" pitchFamily="34" charset="0"/>
        <a:buChar char="•"/>
        <a:defRPr sz="11500" kern="1200">
          <a:solidFill>
            <a:schemeClr val="tx1"/>
          </a:solidFill>
          <a:latin typeface="+mn-lt"/>
          <a:ea typeface="ＭＳ Ｐゴシック" charset="0"/>
          <a:cs typeface="+mn-cs"/>
        </a:defRPr>
      </a:lvl3pPr>
      <a:lvl4pPr marL="7678738"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4pPr>
      <a:lvl5pPr marL="9871075"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 /><Relationship Id="rId3" Type="http://schemas.openxmlformats.org/officeDocument/2006/relationships/image" Target="../media/image1.jpeg" /><Relationship Id="rId7" Type="http://schemas.openxmlformats.org/officeDocument/2006/relationships/image" Target="../media/image5.png" /><Relationship Id="rId12" Type="http://schemas.openxmlformats.org/officeDocument/2006/relationships/image" Target="../media/image10.png" /><Relationship Id="rId2" Type="http://schemas.openxmlformats.org/officeDocument/2006/relationships/notesSlide" Target="../notesSlides/notesSlide1.xml" /><Relationship Id="rId1" Type="http://schemas.openxmlformats.org/officeDocument/2006/relationships/slideLayout" Target="../slideLayouts/slideLayout1.xml" /><Relationship Id="rId6" Type="http://schemas.openxmlformats.org/officeDocument/2006/relationships/image" Target="../media/image4.png" /><Relationship Id="rId11" Type="http://schemas.openxmlformats.org/officeDocument/2006/relationships/image" Target="../media/image9.png" /><Relationship Id="rId5" Type="http://schemas.openxmlformats.org/officeDocument/2006/relationships/image" Target="../media/image3.png" /><Relationship Id="rId10" Type="http://schemas.openxmlformats.org/officeDocument/2006/relationships/image" Target="../media/image8.png" /><Relationship Id="rId4" Type="http://schemas.openxmlformats.org/officeDocument/2006/relationships/image" Target="../media/image2.png" /><Relationship Id="rId9" Type="http://schemas.openxmlformats.org/officeDocument/2006/relationships/image" Target="../media/image7.png" /></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74" name="Picture 40">
            <a:extLst>
              <a:ext uri="{FF2B5EF4-FFF2-40B4-BE49-F238E27FC236}">
                <a16:creationId xmlns:a16="http://schemas.microsoft.com/office/drawing/2014/main" id="{17AF5EE4-AA5B-411B-B6AA-1FF8EAEF39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26975" y="1978025"/>
            <a:ext cx="6677025"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Picture 1">
            <a:extLst>
              <a:ext uri="{FF2B5EF4-FFF2-40B4-BE49-F238E27FC236}">
                <a16:creationId xmlns:a16="http://schemas.microsoft.com/office/drawing/2014/main" id="{43631157-C5A1-4360-8201-2562196A05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0950" y="32878713"/>
            <a:ext cx="5791200" cy="5599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TextBox 6">
            <a:extLst>
              <a:ext uri="{FF2B5EF4-FFF2-40B4-BE49-F238E27FC236}">
                <a16:creationId xmlns:a16="http://schemas.microsoft.com/office/drawing/2014/main" id="{4DF1E950-5B10-4538-B74C-E8BAA27C8A18}"/>
              </a:ext>
            </a:extLst>
          </p:cNvPr>
          <p:cNvSpPr txBox="1">
            <a:spLocks noChangeArrowheads="1"/>
          </p:cNvSpPr>
          <p:nvPr/>
        </p:nvSpPr>
        <p:spPr bwMode="auto">
          <a:xfrm>
            <a:off x="914400" y="5486400"/>
            <a:ext cx="155448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4000" b="1">
                <a:latin typeface="Arial" panose="020B0604020202020204" pitchFamily="34" charset="0"/>
              </a:rPr>
              <a:t>Introduction</a:t>
            </a:r>
            <a:r>
              <a:rPr lang="en-US" altLang="en-US" sz="4000">
                <a:latin typeface="Arial" panose="020B0604020202020204" pitchFamily="34" charset="0"/>
              </a:rPr>
              <a:t>: Flow of current between two conductors in contact generates heat at the interface which depends on certain mechanical parameters such as surface roughness and load applied. The irregularities at microscopic level leads to constriction of current, leading to an additional resistance across interface, called contact resistance (CR). Simulation is performed to compare the results obtained by the experiment performed (Fig. 1). Equivalent Greenwood</a:t>
            </a:r>
            <a:r>
              <a:rPr lang="en-US" altLang="en-US" sz="4000" baseline="30000">
                <a:latin typeface="Arial" panose="020B0604020202020204" pitchFamily="34" charset="0"/>
              </a:rPr>
              <a:t>1</a:t>
            </a:r>
            <a:r>
              <a:rPr lang="en-US" altLang="en-US" sz="4000">
                <a:latin typeface="Arial" panose="020B0604020202020204" pitchFamily="34" charset="0"/>
              </a:rPr>
              <a:t> model is predicted for the real electrical contacts and an application is developed using App builder to obtain contact resistance and interface temperature (T</a:t>
            </a:r>
            <a:r>
              <a:rPr lang="en-US" altLang="en-US" sz="4000" baseline="-25000">
                <a:latin typeface="Arial" panose="020B0604020202020204" pitchFamily="34" charset="0"/>
              </a:rPr>
              <a:t>m</a:t>
            </a:r>
            <a:r>
              <a:rPr lang="en-US" altLang="en-US" sz="4000">
                <a:latin typeface="Arial" panose="020B0604020202020204" pitchFamily="34" charset="0"/>
              </a:rPr>
              <a:t>).    </a:t>
            </a:r>
          </a:p>
        </p:txBody>
      </p:sp>
      <p:sp>
        <p:nvSpPr>
          <p:cNvPr id="3077" name="TextBox 7">
            <a:extLst>
              <a:ext uri="{FF2B5EF4-FFF2-40B4-BE49-F238E27FC236}">
                <a16:creationId xmlns:a16="http://schemas.microsoft.com/office/drawing/2014/main" id="{11E478BC-E565-450C-A142-D77D865F4A82}"/>
              </a:ext>
            </a:extLst>
          </p:cNvPr>
          <p:cNvSpPr txBox="1">
            <a:spLocks noChangeArrowheads="1"/>
          </p:cNvSpPr>
          <p:nvPr/>
        </p:nvSpPr>
        <p:spPr bwMode="auto">
          <a:xfrm>
            <a:off x="914400" y="20697825"/>
            <a:ext cx="15544800" cy="2009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4000" b="1">
                <a:latin typeface="Arial" panose="020B0604020202020204" pitchFamily="34" charset="0"/>
              </a:rPr>
              <a:t>Computational Methods</a:t>
            </a:r>
            <a:r>
              <a:rPr lang="en-US" altLang="en-US" sz="4000">
                <a:latin typeface="Arial" panose="020B0604020202020204" pitchFamily="34" charset="0"/>
              </a:rPr>
              <a:t>: Solid Mechanics (SM) is used to apply constraints, load and to define the contact. Current is applied under Electric Currents (EC) and contact is paired electrically using Mikic-Elastic correlation</a:t>
            </a:r>
            <a:r>
              <a:rPr lang="en-US" altLang="en-US" sz="4000" baseline="30000">
                <a:latin typeface="Arial" panose="020B0604020202020204" pitchFamily="34" charset="0"/>
              </a:rPr>
              <a:t>2</a:t>
            </a:r>
            <a:r>
              <a:rPr lang="en-US" altLang="en-US" sz="4000">
                <a:latin typeface="Arial" panose="020B0604020202020204" pitchFamily="34" charset="0"/>
              </a:rPr>
              <a:t> according to the first equation given below. Heat flux is applied by obtaining Nusselt number as per the dimension of bus-bars and contact is also paired thermally under Heat Transfer (HT). </a:t>
            </a:r>
          </a:p>
          <a:p>
            <a:pPr algn="just" eaLnBrk="1" hangingPunct="1">
              <a:spcBef>
                <a:spcPct val="0"/>
              </a:spcBef>
              <a:buFontTx/>
              <a:buNone/>
            </a:pPr>
            <a:endParaRPr lang="en-US" altLang="en-US" sz="4000">
              <a:latin typeface="Arial" panose="020B0604020202020204" pitchFamily="34" charset="0"/>
            </a:endParaRPr>
          </a:p>
          <a:p>
            <a:pPr algn="just" eaLnBrk="1" hangingPunct="1">
              <a:spcBef>
                <a:spcPct val="0"/>
              </a:spcBef>
              <a:buFontTx/>
              <a:buNone/>
            </a:pPr>
            <a:endParaRPr lang="en-US" altLang="en-US" sz="4000">
              <a:latin typeface="Arial" panose="020B0604020202020204" pitchFamily="34" charset="0"/>
            </a:endParaRPr>
          </a:p>
          <a:p>
            <a:pPr algn="just" eaLnBrk="1" hangingPunct="1">
              <a:spcBef>
                <a:spcPct val="0"/>
              </a:spcBef>
              <a:buFontTx/>
              <a:buNone/>
            </a:pPr>
            <a:endParaRPr lang="en-US" altLang="en-US" sz="4000">
              <a:latin typeface="Arial" panose="020B0604020202020204" pitchFamily="34" charset="0"/>
            </a:endParaRPr>
          </a:p>
          <a:p>
            <a:pPr algn="just" eaLnBrk="1" hangingPunct="1">
              <a:spcBef>
                <a:spcPct val="0"/>
              </a:spcBef>
              <a:buFontTx/>
              <a:buNone/>
            </a:pPr>
            <a:r>
              <a:rPr lang="en-US" altLang="en-US" sz="4000">
                <a:latin typeface="Arial" panose="020B0604020202020204" pitchFamily="34" charset="0"/>
              </a:rPr>
              <a:t>Load is applied at the upper bus-bar, current is applied at the boundary of the upper bar and lower bar is grounded (Fig. 2). Value of important parameters like surface roughness, slope of asperities, contact Young’s modulus are put in “Pair Electrical Contact” and “Pair Thermal Contact” boundary conditions. In these conditions, the value of contact pressure is obtained from the SM physics. The stationary study is performed and parametric sweep is applied to obtain the interface temperature at all the values of load.</a:t>
            </a: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a:p>
            <a:pPr algn="just" eaLnBrk="1" hangingPunct="1">
              <a:spcBef>
                <a:spcPct val="0"/>
              </a:spcBef>
              <a:buFontTx/>
              <a:buNone/>
            </a:pPr>
            <a:endParaRPr lang="en-US" altLang="en-US" sz="6000">
              <a:latin typeface="Arial" panose="020B0604020202020204" pitchFamily="34" charset="0"/>
            </a:endParaRPr>
          </a:p>
        </p:txBody>
      </p:sp>
      <p:sp>
        <p:nvSpPr>
          <p:cNvPr id="3078" name="TextBox 11">
            <a:extLst>
              <a:ext uri="{FF2B5EF4-FFF2-40B4-BE49-F238E27FC236}">
                <a16:creationId xmlns:a16="http://schemas.microsoft.com/office/drawing/2014/main" id="{D26AE3A1-9DEE-47FC-A412-EC85447E5413}"/>
              </a:ext>
            </a:extLst>
          </p:cNvPr>
          <p:cNvSpPr txBox="1">
            <a:spLocks noChangeArrowheads="1"/>
          </p:cNvSpPr>
          <p:nvPr/>
        </p:nvSpPr>
        <p:spPr bwMode="auto">
          <a:xfrm>
            <a:off x="7378700" y="32192913"/>
            <a:ext cx="113665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800"/>
              <a:t>Load</a:t>
            </a:r>
          </a:p>
        </p:txBody>
      </p:sp>
      <p:sp>
        <p:nvSpPr>
          <p:cNvPr id="3079" name="TextBox 12">
            <a:extLst>
              <a:ext uri="{FF2B5EF4-FFF2-40B4-BE49-F238E27FC236}">
                <a16:creationId xmlns:a16="http://schemas.microsoft.com/office/drawing/2014/main" id="{661D70A0-5CEE-4228-9A35-FBEB70A1E443}"/>
              </a:ext>
            </a:extLst>
          </p:cNvPr>
          <p:cNvSpPr txBox="1">
            <a:spLocks noChangeArrowheads="1"/>
          </p:cNvSpPr>
          <p:nvPr/>
        </p:nvSpPr>
        <p:spPr bwMode="auto">
          <a:xfrm>
            <a:off x="8675688" y="38677850"/>
            <a:ext cx="1681162"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800"/>
              <a:t>Ground</a:t>
            </a:r>
          </a:p>
        </p:txBody>
      </p:sp>
      <p:sp>
        <p:nvSpPr>
          <p:cNvPr id="3080" name="TextBox 13">
            <a:extLst>
              <a:ext uri="{FF2B5EF4-FFF2-40B4-BE49-F238E27FC236}">
                <a16:creationId xmlns:a16="http://schemas.microsoft.com/office/drawing/2014/main" id="{18200E3C-6386-4929-9B9F-71FC305DFA68}"/>
              </a:ext>
            </a:extLst>
          </p:cNvPr>
          <p:cNvSpPr txBox="1">
            <a:spLocks noChangeArrowheads="1"/>
          </p:cNvSpPr>
          <p:nvPr/>
        </p:nvSpPr>
        <p:spPr bwMode="auto">
          <a:xfrm>
            <a:off x="1114425" y="36155313"/>
            <a:ext cx="3140075"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800"/>
              <a:t>Terminal 100 A</a:t>
            </a:r>
          </a:p>
        </p:txBody>
      </p:sp>
      <p:sp>
        <p:nvSpPr>
          <p:cNvPr id="3081" name="TextBox 15">
            <a:extLst>
              <a:ext uri="{FF2B5EF4-FFF2-40B4-BE49-F238E27FC236}">
                <a16:creationId xmlns:a16="http://schemas.microsoft.com/office/drawing/2014/main" id="{EB47617F-4A99-4F45-8416-59F0D1536100}"/>
              </a:ext>
            </a:extLst>
          </p:cNvPr>
          <p:cNvSpPr txBox="1">
            <a:spLocks noChangeArrowheads="1"/>
          </p:cNvSpPr>
          <p:nvPr/>
        </p:nvSpPr>
        <p:spPr bwMode="auto">
          <a:xfrm>
            <a:off x="17373600" y="5486400"/>
            <a:ext cx="13716000" cy="1049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4000" b="1">
                <a:latin typeface="Arial" panose="020B0604020202020204" pitchFamily="34" charset="0"/>
              </a:rPr>
              <a:t>Results</a:t>
            </a:r>
            <a:r>
              <a:rPr lang="en-US" altLang="en-US" sz="4000">
                <a:latin typeface="Arial" panose="020B0604020202020204" pitchFamily="34" charset="0"/>
              </a:rPr>
              <a:t>: Contact Pressure is obtained at each combination of load and roughness (Fig. 3) and Holm’s radius</a:t>
            </a:r>
            <a:r>
              <a:rPr lang="en-US" altLang="en-US" sz="4000" baseline="30000">
                <a:latin typeface="Arial" panose="020B0604020202020204" pitchFamily="34" charset="0"/>
              </a:rPr>
              <a:t>3</a:t>
            </a:r>
            <a:r>
              <a:rPr lang="en-US" altLang="en-US" sz="4000">
                <a:latin typeface="Arial" panose="020B0604020202020204" pitchFamily="34" charset="0"/>
              </a:rPr>
              <a:t> (α) is calculated using first approximation</a:t>
            </a:r>
            <a:r>
              <a:rPr lang="en-US" altLang="en-US" sz="4000" baseline="30000">
                <a:latin typeface="Arial" panose="020B0604020202020204" pitchFamily="34" charset="0"/>
              </a:rPr>
              <a:t>4</a:t>
            </a:r>
            <a:r>
              <a:rPr lang="en-US" altLang="en-US" sz="4000">
                <a:latin typeface="Arial" panose="020B0604020202020204" pitchFamily="34" charset="0"/>
              </a:rPr>
              <a:t>. CR &amp; Holm’s radius values is put into GW equation</a:t>
            </a:r>
            <a:r>
              <a:rPr lang="en-US" altLang="en-US" sz="4000" baseline="30000">
                <a:latin typeface="Arial" panose="020B0604020202020204" pitchFamily="34" charset="0"/>
              </a:rPr>
              <a:t>1</a:t>
            </a:r>
            <a:r>
              <a:rPr lang="en-US" altLang="en-US" sz="4000">
                <a:latin typeface="Arial" panose="020B0604020202020204" pitchFamily="34" charset="0"/>
              </a:rPr>
              <a:t> for multiple spots to </a:t>
            </a:r>
            <a:r>
              <a:rPr lang="en-US" altLang="en-US" sz="4000">
                <a:latin typeface="Arial" panose="020B0604020202020204" pitchFamily="34" charset="0"/>
                <a:cs typeface="Arial" panose="020B0604020202020204" pitchFamily="34" charset="0"/>
                <a:sym typeface="Wingdings" panose="05000000000000000000" pitchFamily="2" charset="2"/>
              </a:rPr>
              <a:t>approximately predict microscopic distribution &amp; size of asperities, according to the second equation mentioned above. </a:t>
            </a:r>
            <a:r>
              <a:rPr lang="en-US" altLang="en-US" sz="4000">
                <a:latin typeface="Arial" panose="020B0604020202020204" pitchFamily="34" charset="0"/>
                <a:cs typeface="Arial" panose="020B0604020202020204" pitchFamily="34" charset="0"/>
              </a:rPr>
              <a:t>T</a:t>
            </a:r>
            <a:r>
              <a:rPr lang="en-US" altLang="en-US" sz="4000" baseline="-25000">
                <a:latin typeface="Arial" panose="020B0604020202020204" pitchFamily="34" charset="0"/>
                <a:cs typeface="Arial" panose="020B0604020202020204" pitchFamily="34" charset="0"/>
              </a:rPr>
              <a:t>m</a:t>
            </a:r>
            <a:r>
              <a:rPr lang="en-US" altLang="en-US" sz="4000">
                <a:latin typeface="Arial" panose="020B0604020202020204" pitchFamily="34" charset="0"/>
                <a:cs typeface="Arial" panose="020B0604020202020204" pitchFamily="34" charset="0"/>
              </a:rPr>
              <a:t> is also obtained (Fig. 4) from results section. The simulation and experimental results are plotted for both the selected roughness levels (Fig. 6). The first two graphs show CR and T</a:t>
            </a:r>
            <a:r>
              <a:rPr lang="en-US" altLang="en-US" sz="4000" baseline="-25000">
                <a:latin typeface="Arial" panose="020B0604020202020204" pitchFamily="34" charset="0"/>
                <a:cs typeface="Arial" panose="020B0604020202020204" pitchFamily="34" charset="0"/>
              </a:rPr>
              <a:t>m</a:t>
            </a:r>
            <a:r>
              <a:rPr lang="en-US" altLang="en-US" sz="4000">
                <a:latin typeface="Arial" panose="020B0604020202020204" pitchFamily="34" charset="0"/>
                <a:cs typeface="Arial" panose="020B0604020202020204" pitchFamily="34" charset="0"/>
              </a:rPr>
              <a:t> plots for the surface with 0.31 </a:t>
            </a:r>
            <a:r>
              <a:rPr lang="en-US" altLang="en-US" sz="4000">
                <a:latin typeface="Times New Roman" panose="02020603050405020304" pitchFamily="18" charset="0"/>
                <a:cs typeface="Times New Roman" panose="02020603050405020304" pitchFamily="18" charset="0"/>
              </a:rPr>
              <a:t>µ</a:t>
            </a:r>
            <a:r>
              <a:rPr lang="en-US" altLang="en-US" sz="4000">
                <a:latin typeface="Arial" panose="020B0604020202020204" pitchFamily="34" charset="0"/>
                <a:cs typeface="Arial" panose="020B0604020202020204" pitchFamily="34" charset="0"/>
              </a:rPr>
              <a:t>m roughness and the other two graphs show responses for 0.72 </a:t>
            </a:r>
            <a:r>
              <a:rPr lang="en-US" altLang="en-US" sz="4000">
                <a:latin typeface="Times New Roman" panose="02020603050405020304" pitchFamily="18" charset="0"/>
                <a:cs typeface="Times New Roman" panose="02020603050405020304" pitchFamily="18" charset="0"/>
              </a:rPr>
              <a:t>µ</a:t>
            </a:r>
            <a:r>
              <a:rPr lang="en-US" altLang="en-US" sz="4000">
                <a:latin typeface="Arial" panose="020B0604020202020204" pitchFamily="34" charset="0"/>
                <a:cs typeface="Arial" panose="020B0604020202020204" pitchFamily="34" charset="0"/>
              </a:rPr>
              <a:t>m level. An application is developed using COMSOL</a:t>
            </a:r>
            <a:r>
              <a:rPr lang="en-US" altLang="en-US" sz="4000" baseline="30000">
                <a:latin typeface="Arial" panose="020B0604020202020204" pitchFamily="34" charset="0"/>
                <a:cs typeface="Arial" panose="020B0604020202020204" pitchFamily="34" charset="0"/>
              </a:rPr>
              <a:t>TM</a:t>
            </a:r>
            <a:r>
              <a:rPr lang="en-US" altLang="en-US" sz="4000">
                <a:latin typeface="Arial" panose="020B0604020202020204" pitchFamily="34" charset="0"/>
                <a:cs typeface="Arial" panose="020B0604020202020204" pitchFamily="34" charset="0"/>
              </a:rPr>
              <a:t> App builder to instantly predict CR and T</a:t>
            </a:r>
            <a:r>
              <a:rPr lang="en-US" altLang="en-US" sz="4000" baseline="-25000">
                <a:latin typeface="Arial" panose="020B0604020202020204" pitchFamily="34" charset="0"/>
                <a:cs typeface="Arial" panose="020B0604020202020204" pitchFamily="34" charset="0"/>
              </a:rPr>
              <a:t>m</a:t>
            </a:r>
            <a:r>
              <a:rPr lang="en-US" altLang="en-US" sz="4000">
                <a:latin typeface="Arial" panose="020B0604020202020204" pitchFamily="34" charset="0"/>
                <a:cs typeface="Arial" panose="020B0604020202020204" pitchFamily="34" charset="0"/>
              </a:rPr>
              <a:t> (Fig. 5) and validated with Raychem propriety connectors for eg. plug-in connector</a:t>
            </a:r>
            <a:r>
              <a:rPr lang="en-US" altLang="en-US" sz="4000" baseline="30000">
                <a:latin typeface="Arial" panose="020B0604020202020204" pitchFamily="34" charset="0"/>
                <a:cs typeface="Arial" panose="020B0604020202020204" pitchFamily="34" charset="0"/>
              </a:rPr>
              <a:t>5</a:t>
            </a:r>
            <a:r>
              <a:rPr lang="en-US" altLang="en-US" sz="4000">
                <a:latin typeface="Arial" panose="020B0604020202020204" pitchFamily="34" charset="0"/>
                <a:cs typeface="Arial" panose="020B0604020202020204" pitchFamily="34" charset="0"/>
              </a:rPr>
              <a:t> used in Rayfeed</a:t>
            </a:r>
            <a:r>
              <a:rPr lang="en-US" altLang="en-US" sz="4000" baseline="30000">
                <a:latin typeface="Arial" panose="020B0604020202020204" pitchFamily="34" charset="0"/>
                <a:cs typeface="Arial" panose="020B0604020202020204" pitchFamily="34" charset="0"/>
              </a:rPr>
              <a:t>TM</a:t>
            </a:r>
            <a:r>
              <a:rPr lang="en-US" altLang="en-US" sz="4000">
                <a:latin typeface="Arial" panose="020B0604020202020204" pitchFamily="34" charset="0"/>
                <a:cs typeface="Arial" panose="020B0604020202020204" pitchFamily="34" charset="0"/>
              </a:rPr>
              <a:t>.</a:t>
            </a:r>
          </a:p>
          <a:p>
            <a:pPr algn="just" eaLnBrk="1" hangingPunct="1">
              <a:spcBef>
                <a:spcPct val="0"/>
              </a:spcBef>
              <a:buFontTx/>
              <a:buNone/>
            </a:pPr>
            <a:endParaRPr lang="en-US" altLang="en-US" sz="3800">
              <a:latin typeface="Arial" panose="020B0604020202020204" pitchFamily="34" charset="0"/>
            </a:endParaRPr>
          </a:p>
          <a:p>
            <a:pPr algn="just" eaLnBrk="1" hangingPunct="1">
              <a:spcBef>
                <a:spcPct val="0"/>
              </a:spcBef>
              <a:buFontTx/>
              <a:buNone/>
            </a:pPr>
            <a:endParaRPr lang="en-US" altLang="en-US" sz="3800">
              <a:latin typeface="Arial" panose="020B0604020202020204" pitchFamily="34" charset="0"/>
            </a:endParaRPr>
          </a:p>
        </p:txBody>
      </p:sp>
      <p:sp>
        <p:nvSpPr>
          <p:cNvPr id="3082" name="TextBox 22">
            <a:extLst>
              <a:ext uri="{FF2B5EF4-FFF2-40B4-BE49-F238E27FC236}">
                <a16:creationId xmlns:a16="http://schemas.microsoft.com/office/drawing/2014/main" id="{4F2E5ED9-3528-4C16-88D9-14DF60833E8A}"/>
              </a:ext>
            </a:extLst>
          </p:cNvPr>
          <p:cNvSpPr txBox="1">
            <a:spLocks noChangeArrowheads="1"/>
          </p:cNvSpPr>
          <p:nvPr/>
        </p:nvSpPr>
        <p:spPr bwMode="auto">
          <a:xfrm>
            <a:off x="17373600" y="31542038"/>
            <a:ext cx="14630400" cy="6862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4000" b="1">
                <a:latin typeface="Arial" panose="020B0604020202020204" pitchFamily="34" charset="0"/>
              </a:rPr>
              <a:t>Conclusions</a:t>
            </a:r>
            <a:r>
              <a:rPr lang="en-US" altLang="en-US" sz="4000">
                <a:latin typeface="Arial" panose="020B0604020202020204" pitchFamily="34" charset="0"/>
              </a:rPr>
              <a:t>: CR is significant for load values range 0.6 - 1.6 kg &amp; then decreases uniformly as load further increases. For load greater than 1.6 kg experimental results match with simulation results &amp; for load lesser than 1.6 Kg slight variation is found, since the Mikic-Elastic correlation is empirical. Temperature results are almost similar, even for lower values of load. This is due to varying ambient conditions. Mikic-elastic correlation predicts better CR values at higher loads. Thus supporting research work of Sridhar &amp; Yovanovich</a:t>
            </a:r>
            <a:r>
              <a:rPr lang="en-US" altLang="en-US" sz="4000" baseline="30000">
                <a:latin typeface="Arial" panose="020B0604020202020204" pitchFamily="34" charset="0"/>
              </a:rPr>
              <a:t>6</a:t>
            </a:r>
            <a:r>
              <a:rPr lang="en-US" altLang="en-US" sz="4000">
                <a:latin typeface="Arial" panose="020B0604020202020204" pitchFamily="34" charset="0"/>
              </a:rPr>
              <a:t>.</a:t>
            </a:r>
          </a:p>
          <a:p>
            <a:pPr eaLnBrk="1" hangingPunct="1">
              <a:spcBef>
                <a:spcPct val="0"/>
              </a:spcBef>
              <a:buFontTx/>
              <a:buNone/>
            </a:pPr>
            <a:endParaRPr lang="en-US" altLang="en-US" sz="4000">
              <a:latin typeface="Arial" panose="020B0604020202020204" pitchFamily="34" charset="0"/>
            </a:endParaRPr>
          </a:p>
          <a:p>
            <a:pPr eaLnBrk="1" hangingPunct="1">
              <a:spcBef>
                <a:spcPct val="0"/>
              </a:spcBef>
              <a:buFontTx/>
              <a:buNone/>
            </a:pPr>
            <a:endParaRPr lang="en-US" altLang="en-US" sz="4000">
              <a:latin typeface="Arial" panose="020B0604020202020204" pitchFamily="34" charset="0"/>
            </a:endParaRPr>
          </a:p>
        </p:txBody>
      </p:sp>
      <p:sp>
        <p:nvSpPr>
          <p:cNvPr id="24" name="TextBox 23">
            <a:extLst>
              <a:ext uri="{FF2B5EF4-FFF2-40B4-BE49-F238E27FC236}">
                <a16:creationId xmlns:a16="http://schemas.microsoft.com/office/drawing/2014/main" id="{29825727-F6BD-4FF6-A15B-48AC2F53D41D}"/>
              </a:ext>
            </a:extLst>
          </p:cNvPr>
          <p:cNvSpPr txBox="1"/>
          <p:nvPr/>
        </p:nvSpPr>
        <p:spPr>
          <a:xfrm>
            <a:off x="16864013" y="37490400"/>
            <a:ext cx="15139987" cy="3662363"/>
          </a:xfrm>
          <a:prstGeom prst="rect">
            <a:avLst/>
          </a:prstGeom>
          <a:noFill/>
        </p:spPr>
        <p:txBody>
          <a:bodyPr lIns="91427" tIns="45714" rIns="91427" bIns="45714">
            <a:spAutoFit/>
          </a:bodyPr>
          <a:lstStyle/>
          <a:p>
            <a:pPr defTabSz="4388517" eaLnBrk="1" fontAlgn="auto" hangingPunct="1">
              <a:spcBef>
                <a:spcPts val="0"/>
              </a:spcBef>
              <a:spcAft>
                <a:spcPts val="0"/>
              </a:spcAft>
              <a:defRPr/>
            </a:pPr>
            <a:r>
              <a:rPr lang="en-US" sz="4000" b="1" dirty="0">
                <a:ea typeface="+mn-ea"/>
                <a:cs typeface="Arial" pitchFamily="34" charset="0"/>
              </a:rPr>
              <a:t>References</a:t>
            </a:r>
            <a:r>
              <a:rPr lang="en-US" sz="4000" dirty="0">
                <a:ea typeface="+mn-ea"/>
                <a:cs typeface="Arial" pitchFamily="34" charset="0"/>
              </a:rPr>
              <a:t>:</a:t>
            </a:r>
          </a:p>
          <a:p>
            <a:pPr marL="1142843" indent="-1142843" defTabSz="4388517" eaLnBrk="1" fontAlgn="auto" hangingPunct="1">
              <a:spcBef>
                <a:spcPts val="0"/>
              </a:spcBef>
              <a:spcAft>
                <a:spcPts val="0"/>
              </a:spcAft>
              <a:buFontTx/>
              <a:buAutoNum type="arabicPeriod"/>
              <a:defRPr/>
            </a:pPr>
            <a:r>
              <a:rPr lang="en-US" sz="2400" dirty="0">
                <a:cs typeface="Arial" pitchFamily="34" charset="0"/>
              </a:rPr>
              <a:t>J. A. Greenwood et al.</a:t>
            </a:r>
            <a:r>
              <a:rPr lang="en-US" sz="2400" dirty="0">
                <a:ea typeface="+mn-ea"/>
                <a:cs typeface="Arial" pitchFamily="34" charset="0"/>
              </a:rPr>
              <a:t>, </a:t>
            </a:r>
            <a:r>
              <a:rPr lang="en-US" sz="2400" dirty="0">
                <a:cs typeface="Arial" pitchFamily="34" charset="0"/>
              </a:rPr>
              <a:t>Contact of nominally flat surfaces</a:t>
            </a:r>
            <a:r>
              <a:rPr lang="en-US" sz="2400" dirty="0">
                <a:ea typeface="+mn-ea"/>
                <a:cs typeface="Arial" pitchFamily="34" charset="0"/>
              </a:rPr>
              <a:t>, </a:t>
            </a:r>
            <a:r>
              <a:rPr lang="en-US" sz="2400" dirty="0">
                <a:cs typeface="Arial" pitchFamily="34" charset="0"/>
              </a:rPr>
              <a:t>Proc. R. Soc. Lond. A.</a:t>
            </a:r>
            <a:r>
              <a:rPr lang="en-US" sz="2400" dirty="0">
                <a:ea typeface="+mn-ea"/>
                <a:cs typeface="Arial" pitchFamily="34" charset="0"/>
              </a:rPr>
              <a:t>, </a:t>
            </a:r>
            <a:r>
              <a:rPr lang="en-US" sz="2400" dirty="0">
                <a:cs typeface="Arial" pitchFamily="34" charset="0"/>
              </a:rPr>
              <a:t>London (1966)</a:t>
            </a:r>
            <a:endParaRPr lang="en-US" sz="2400" dirty="0">
              <a:ea typeface="+mn-ea"/>
              <a:cs typeface="Arial" pitchFamily="34" charset="0"/>
            </a:endParaRPr>
          </a:p>
          <a:p>
            <a:pPr marL="1142843" indent="-1142843" defTabSz="4388517" eaLnBrk="1" fontAlgn="auto" hangingPunct="1">
              <a:spcBef>
                <a:spcPts val="0"/>
              </a:spcBef>
              <a:spcAft>
                <a:spcPts val="0"/>
              </a:spcAft>
              <a:buFontTx/>
              <a:buAutoNum type="arabicPeriod"/>
              <a:defRPr/>
            </a:pPr>
            <a:r>
              <a:rPr lang="en-US" sz="2400" dirty="0">
                <a:ea typeface="+mn-ea"/>
                <a:cs typeface="Arial" pitchFamily="34" charset="0"/>
              </a:rPr>
              <a:t>B. B. Mikic, Thermal Contact Conductance Theoretical Consideration, Int. J. Heat Mass Transf. (1974)</a:t>
            </a:r>
          </a:p>
          <a:p>
            <a:pPr marL="1142843" indent="-1142843" defTabSz="4388517" eaLnBrk="1" fontAlgn="auto" hangingPunct="1">
              <a:spcBef>
                <a:spcPts val="0"/>
              </a:spcBef>
              <a:spcAft>
                <a:spcPts val="0"/>
              </a:spcAft>
              <a:buFontTx/>
              <a:buAutoNum type="arabicPeriod"/>
              <a:defRPr/>
            </a:pPr>
            <a:r>
              <a:rPr lang="en-US" sz="2400" dirty="0">
                <a:ea typeface="+mn-ea"/>
                <a:cs typeface="Arial" pitchFamily="34" charset="0"/>
              </a:rPr>
              <a:t>R. Holm, Electric Contacts, Springer-</a:t>
            </a:r>
            <a:r>
              <a:rPr lang="en-US" sz="2400" dirty="0" err="1">
                <a:ea typeface="+mn-ea"/>
                <a:cs typeface="Arial" pitchFamily="34" charset="0"/>
              </a:rPr>
              <a:t>Verlac</a:t>
            </a:r>
            <a:r>
              <a:rPr lang="en-US" sz="2400" dirty="0">
                <a:ea typeface="+mn-ea"/>
                <a:cs typeface="Arial" pitchFamily="34" charset="0"/>
              </a:rPr>
              <a:t>, New York (1967)</a:t>
            </a:r>
          </a:p>
          <a:p>
            <a:pPr marL="1142843" indent="-1142843" defTabSz="4388517" eaLnBrk="1" fontAlgn="auto" hangingPunct="1">
              <a:spcBef>
                <a:spcPts val="0"/>
              </a:spcBef>
              <a:spcAft>
                <a:spcPts val="0"/>
              </a:spcAft>
              <a:buFontTx/>
              <a:buAutoNum type="arabicPeriod"/>
              <a:defRPr/>
            </a:pPr>
            <a:r>
              <a:rPr lang="en-US" sz="2400" dirty="0">
                <a:ea typeface="+mn-ea"/>
                <a:cs typeface="Arial" pitchFamily="34" charset="0"/>
              </a:rPr>
              <a:t>Roland S. Timsit, Electrical Contact Resistance, Properties of Stationary Interfaces, IEEE transactions on component and packaging technology, vol. 22, no. 1 (1999)	</a:t>
            </a:r>
          </a:p>
          <a:p>
            <a:pPr marL="1142843" indent="-1142843" defTabSz="4388517" eaLnBrk="1" fontAlgn="auto" hangingPunct="1">
              <a:spcBef>
                <a:spcPts val="0"/>
              </a:spcBef>
              <a:spcAft>
                <a:spcPts val="0"/>
              </a:spcAft>
              <a:buFontTx/>
              <a:buAutoNum type="arabicPeriod"/>
              <a:defRPr/>
            </a:pPr>
            <a:r>
              <a:rPr lang="en-US" sz="2400" dirty="0">
                <a:ea typeface="+mn-ea"/>
                <a:cs typeface="Arial" pitchFamily="34" charset="0"/>
              </a:rPr>
              <a:t>I. Jain and S. Reddy, Electrical Connector, India Patent 201721021314, (2017)</a:t>
            </a:r>
          </a:p>
          <a:p>
            <a:pPr marL="1142843" indent="-1142843" defTabSz="4388517" eaLnBrk="1" fontAlgn="auto" hangingPunct="1">
              <a:spcBef>
                <a:spcPts val="0"/>
              </a:spcBef>
              <a:spcAft>
                <a:spcPts val="0"/>
              </a:spcAft>
              <a:buFontTx/>
              <a:buAutoNum type="arabicPeriod"/>
              <a:defRPr/>
            </a:pPr>
            <a:r>
              <a:rPr lang="en-US" sz="2400" dirty="0">
                <a:ea typeface="+mn-ea"/>
                <a:cs typeface="Arial" pitchFamily="34" charset="0"/>
              </a:rPr>
              <a:t>Sridhar, M. R. et al., Review of Elastic and Plastic Contact Conductance Models: Comparison with Experiment, Journal of Thermophysics and Heat Transfer</a:t>
            </a:r>
          </a:p>
        </p:txBody>
      </p:sp>
      <p:sp>
        <p:nvSpPr>
          <p:cNvPr id="3084" name="TextBox 24">
            <a:extLst>
              <a:ext uri="{FF2B5EF4-FFF2-40B4-BE49-F238E27FC236}">
                <a16:creationId xmlns:a16="http://schemas.microsoft.com/office/drawing/2014/main" id="{293FE048-1069-4EC5-9E87-C19F2E13EA3D}"/>
              </a:ext>
            </a:extLst>
          </p:cNvPr>
          <p:cNvSpPr txBox="1">
            <a:spLocks noChangeArrowheads="1"/>
          </p:cNvSpPr>
          <p:nvPr/>
        </p:nvSpPr>
        <p:spPr bwMode="auto">
          <a:xfrm>
            <a:off x="4572000" y="39903400"/>
            <a:ext cx="83994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800" b="1"/>
              <a:t>Figure 2</a:t>
            </a:r>
            <a:r>
              <a:rPr lang="en-US" altLang="en-US" sz="3800"/>
              <a:t>. Geometric Modelling of Busbars</a:t>
            </a:r>
          </a:p>
        </p:txBody>
      </p:sp>
      <p:sp>
        <p:nvSpPr>
          <p:cNvPr id="3085" name="TextBox 25">
            <a:extLst>
              <a:ext uri="{FF2B5EF4-FFF2-40B4-BE49-F238E27FC236}">
                <a16:creationId xmlns:a16="http://schemas.microsoft.com/office/drawing/2014/main" id="{96E2A7ED-09D9-44F6-9609-96B126E29AAB}"/>
              </a:ext>
            </a:extLst>
          </p:cNvPr>
          <p:cNvSpPr txBox="1">
            <a:spLocks noChangeArrowheads="1"/>
          </p:cNvSpPr>
          <p:nvPr/>
        </p:nvSpPr>
        <p:spPr bwMode="auto">
          <a:xfrm>
            <a:off x="18224500" y="21267738"/>
            <a:ext cx="536575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a:t>Figure 3</a:t>
            </a:r>
            <a:r>
              <a:rPr lang="en-US" altLang="en-US" sz="3800"/>
              <a:t>. Contact Pressure</a:t>
            </a:r>
          </a:p>
        </p:txBody>
      </p:sp>
      <p:sp>
        <p:nvSpPr>
          <p:cNvPr id="3086" name="TextBox 26">
            <a:extLst>
              <a:ext uri="{FF2B5EF4-FFF2-40B4-BE49-F238E27FC236}">
                <a16:creationId xmlns:a16="http://schemas.microsoft.com/office/drawing/2014/main" id="{89196DE4-9EFE-4283-99CF-25DEF28A0CE9}"/>
              </a:ext>
            </a:extLst>
          </p:cNvPr>
          <p:cNvSpPr txBox="1">
            <a:spLocks noChangeArrowheads="1"/>
          </p:cNvSpPr>
          <p:nvPr/>
        </p:nvSpPr>
        <p:spPr bwMode="auto">
          <a:xfrm>
            <a:off x="24472900" y="21267738"/>
            <a:ext cx="6977063"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a:t>Figure 4</a:t>
            </a:r>
            <a:r>
              <a:rPr lang="en-US" altLang="en-US" sz="3800"/>
              <a:t>. Temperature distribution</a:t>
            </a:r>
          </a:p>
        </p:txBody>
      </p:sp>
      <p:sp>
        <p:nvSpPr>
          <p:cNvPr id="3087" name="TextBox 33">
            <a:extLst>
              <a:ext uri="{FF2B5EF4-FFF2-40B4-BE49-F238E27FC236}">
                <a16:creationId xmlns:a16="http://schemas.microsoft.com/office/drawing/2014/main" id="{64BE3BC6-4B09-4E9E-8B9F-905D16377277}"/>
              </a:ext>
            </a:extLst>
          </p:cNvPr>
          <p:cNvSpPr txBox="1">
            <a:spLocks noChangeArrowheads="1"/>
          </p:cNvSpPr>
          <p:nvPr/>
        </p:nvSpPr>
        <p:spPr bwMode="auto">
          <a:xfrm>
            <a:off x="3908425" y="19202400"/>
            <a:ext cx="9061450"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a:t>Figure 1</a:t>
            </a:r>
            <a:r>
              <a:rPr lang="en-US" altLang="en-US" sz="3800"/>
              <a:t>. Line diagram of Experimental Setup</a:t>
            </a:r>
          </a:p>
        </p:txBody>
      </p:sp>
      <p:pic>
        <p:nvPicPr>
          <p:cNvPr id="3088" name="Content Placeholder 5">
            <a:extLst>
              <a:ext uri="{FF2B5EF4-FFF2-40B4-BE49-F238E27FC236}">
                <a16:creationId xmlns:a16="http://schemas.microsoft.com/office/drawing/2014/main" id="{6275C1AF-903E-4914-B7C4-95B7202E27A6}"/>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3200" y="12057063"/>
            <a:ext cx="11342688" cy="678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9" name="Picture 25">
            <a:extLst>
              <a:ext uri="{FF2B5EF4-FFF2-40B4-BE49-F238E27FC236}">
                <a16:creationId xmlns:a16="http://schemas.microsoft.com/office/drawing/2014/main" id="{30736AC6-DACD-494F-BA1F-C60256875BB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8213" y="24691975"/>
            <a:ext cx="9013825" cy="186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a:extLst>
              <a:ext uri="{FF2B5EF4-FFF2-40B4-BE49-F238E27FC236}">
                <a16:creationId xmlns:a16="http://schemas.microsoft.com/office/drawing/2014/main" id="{7C6BB582-0B10-4383-AC6D-5CCA3D6E56D4}"/>
              </a:ext>
            </a:extLst>
          </p:cNvPr>
          <p:cNvCxnSpPr>
            <a:cxnSpLocks/>
          </p:cNvCxnSpPr>
          <p:nvPr/>
        </p:nvCxnSpPr>
        <p:spPr>
          <a:xfrm>
            <a:off x="4149725" y="36479163"/>
            <a:ext cx="1465263" cy="0"/>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1" name="Straight Arrow Connector 30">
            <a:extLst>
              <a:ext uri="{FF2B5EF4-FFF2-40B4-BE49-F238E27FC236}">
                <a16:creationId xmlns:a16="http://schemas.microsoft.com/office/drawing/2014/main" id="{C8AC095F-AF65-4A64-9BB9-4E2760E2D731}"/>
              </a:ext>
            </a:extLst>
          </p:cNvPr>
          <p:cNvCxnSpPr>
            <a:cxnSpLocks/>
          </p:cNvCxnSpPr>
          <p:nvPr/>
        </p:nvCxnSpPr>
        <p:spPr>
          <a:xfrm flipV="1">
            <a:off x="9475788" y="37711063"/>
            <a:ext cx="0" cy="914400"/>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38" name="Straight Arrow Connector 37">
            <a:extLst>
              <a:ext uri="{FF2B5EF4-FFF2-40B4-BE49-F238E27FC236}">
                <a16:creationId xmlns:a16="http://schemas.microsoft.com/office/drawing/2014/main" id="{BC00EE55-F743-4E4B-B1C5-BB6070679AC0}"/>
              </a:ext>
            </a:extLst>
          </p:cNvPr>
          <p:cNvCxnSpPr>
            <a:cxnSpLocks/>
          </p:cNvCxnSpPr>
          <p:nvPr/>
        </p:nvCxnSpPr>
        <p:spPr>
          <a:xfrm>
            <a:off x="7913688" y="32878713"/>
            <a:ext cx="0" cy="1868487"/>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093" name="TextBox 11">
            <a:extLst>
              <a:ext uri="{FF2B5EF4-FFF2-40B4-BE49-F238E27FC236}">
                <a16:creationId xmlns:a16="http://schemas.microsoft.com/office/drawing/2014/main" id="{0807C5A4-5091-4F40-A144-C0343C20AAEF}"/>
              </a:ext>
            </a:extLst>
          </p:cNvPr>
          <p:cNvSpPr txBox="1">
            <a:spLocks noChangeArrowheads="1"/>
          </p:cNvSpPr>
          <p:nvPr/>
        </p:nvSpPr>
        <p:spPr bwMode="auto">
          <a:xfrm>
            <a:off x="10972800" y="35352038"/>
            <a:ext cx="1714500"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800"/>
              <a:t>Contact</a:t>
            </a:r>
          </a:p>
        </p:txBody>
      </p:sp>
      <p:cxnSp>
        <p:nvCxnSpPr>
          <p:cNvPr id="44" name="Straight Arrow Connector 43">
            <a:extLst>
              <a:ext uri="{FF2B5EF4-FFF2-40B4-BE49-F238E27FC236}">
                <a16:creationId xmlns:a16="http://schemas.microsoft.com/office/drawing/2014/main" id="{602AE703-649F-4A7D-BF6C-41673E7BBB85}"/>
              </a:ext>
            </a:extLst>
          </p:cNvPr>
          <p:cNvCxnSpPr>
            <a:cxnSpLocks/>
          </p:cNvCxnSpPr>
          <p:nvPr/>
        </p:nvCxnSpPr>
        <p:spPr>
          <a:xfrm flipH="1">
            <a:off x="8229600" y="35661600"/>
            <a:ext cx="2622550" cy="0"/>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sp>
        <p:nvSpPr>
          <p:cNvPr id="3095" name="TextBox 11">
            <a:extLst>
              <a:ext uri="{FF2B5EF4-FFF2-40B4-BE49-F238E27FC236}">
                <a16:creationId xmlns:a16="http://schemas.microsoft.com/office/drawing/2014/main" id="{D6D5EFCC-71A8-48CA-BD70-CF9D267EC2B1}"/>
              </a:ext>
            </a:extLst>
          </p:cNvPr>
          <p:cNvSpPr txBox="1">
            <a:spLocks noChangeArrowheads="1"/>
          </p:cNvSpPr>
          <p:nvPr/>
        </p:nvSpPr>
        <p:spPr bwMode="auto">
          <a:xfrm>
            <a:off x="11018838" y="36593463"/>
            <a:ext cx="5810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3600"/>
              <a:t>R</a:t>
            </a:r>
            <a:r>
              <a:rPr lang="en-US" altLang="en-US" sz="3600" baseline="-25000"/>
              <a:t>a</a:t>
            </a:r>
          </a:p>
        </p:txBody>
      </p:sp>
      <p:cxnSp>
        <p:nvCxnSpPr>
          <p:cNvPr id="50" name="Straight Arrow Connector 49">
            <a:extLst>
              <a:ext uri="{FF2B5EF4-FFF2-40B4-BE49-F238E27FC236}">
                <a16:creationId xmlns:a16="http://schemas.microsoft.com/office/drawing/2014/main" id="{387CE4A4-26F0-4B1C-9577-42474230EEB8}"/>
              </a:ext>
            </a:extLst>
          </p:cNvPr>
          <p:cNvCxnSpPr>
            <a:cxnSpLocks/>
          </p:cNvCxnSpPr>
          <p:nvPr/>
        </p:nvCxnSpPr>
        <p:spPr>
          <a:xfrm flipH="1">
            <a:off x="9097963" y="36917313"/>
            <a:ext cx="1874837" cy="0"/>
          </a:xfrm>
          <a:prstGeom prst="straightConnector1">
            <a:avLst/>
          </a:prstGeom>
          <a:ln w="38100">
            <a:headEnd type="none" w="med" len="med"/>
            <a:tailEnd type="triangle" w="med" len="med"/>
          </a:ln>
        </p:spPr>
        <p:style>
          <a:lnRef idx="1">
            <a:schemeClr val="dk1"/>
          </a:lnRef>
          <a:fillRef idx="0">
            <a:schemeClr val="dk1"/>
          </a:fillRef>
          <a:effectRef idx="0">
            <a:schemeClr val="dk1"/>
          </a:effectRef>
          <a:fontRef idx="minor">
            <a:schemeClr val="tx1"/>
          </a:fontRef>
        </p:style>
      </p:cxnSp>
      <p:pic>
        <p:nvPicPr>
          <p:cNvPr id="3097" name="Picture 31">
            <a:extLst>
              <a:ext uri="{FF2B5EF4-FFF2-40B4-BE49-F238E27FC236}">
                <a16:creationId xmlns:a16="http://schemas.microsoft.com/office/drawing/2014/main" id="{02C9AF91-1FB1-46C3-9ED5-FB1819DA8CE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7659350" y="14630400"/>
            <a:ext cx="6519863" cy="6484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8" name="Picture 32">
            <a:extLst>
              <a:ext uri="{FF2B5EF4-FFF2-40B4-BE49-F238E27FC236}">
                <a16:creationId xmlns:a16="http://schemas.microsoft.com/office/drawing/2014/main" id="{6DF40FE5-7496-4EE7-B4B7-06A04BC4FE5E}"/>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268238" y="14630400"/>
            <a:ext cx="5821362" cy="595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9" name="Picture 61">
            <a:extLst>
              <a:ext uri="{FF2B5EF4-FFF2-40B4-BE49-F238E27FC236}">
                <a16:creationId xmlns:a16="http://schemas.microsoft.com/office/drawing/2014/main" id="{C417C27A-D368-4173-9E48-CE149A9C9F5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0356850" y="24561800"/>
            <a:ext cx="4540250"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00" name="Picture 33">
            <a:extLst>
              <a:ext uri="{FF2B5EF4-FFF2-40B4-BE49-F238E27FC236}">
                <a16:creationId xmlns:a16="http://schemas.microsoft.com/office/drawing/2014/main" id="{CF1696D5-4AE9-425F-9F96-4746FDBBCF4F}"/>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l="4037" t="12769"/>
          <a:stretch/>
        </p:blipFill>
        <p:spPr bwMode="auto">
          <a:xfrm>
            <a:off x="17598231" y="22775863"/>
            <a:ext cx="6642100" cy="7254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1" name="TextBox 26">
            <a:extLst>
              <a:ext uri="{FF2B5EF4-FFF2-40B4-BE49-F238E27FC236}">
                <a16:creationId xmlns:a16="http://schemas.microsoft.com/office/drawing/2014/main" id="{9F4A4A55-1A8F-4580-AF66-E2A5EF43A601}"/>
              </a:ext>
            </a:extLst>
          </p:cNvPr>
          <p:cNvSpPr txBox="1">
            <a:spLocks noChangeArrowheads="1"/>
          </p:cNvSpPr>
          <p:nvPr/>
        </p:nvSpPr>
        <p:spPr bwMode="auto">
          <a:xfrm>
            <a:off x="17791113" y="30411738"/>
            <a:ext cx="6145212" cy="677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a:t>Figure 5</a:t>
            </a:r>
            <a:r>
              <a:rPr lang="en-US" altLang="en-US" sz="3800"/>
              <a:t>. Application Interface</a:t>
            </a:r>
          </a:p>
        </p:txBody>
      </p:sp>
      <p:pic>
        <p:nvPicPr>
          <p:cNvPr id="3102" name="Picture 34">
            <a:extLst>
              <a:ext uri="{FF2B5EF4-FFF2-40B4-BE49-F238E27FC236}">
                <a16:creationId xmlns:a16="http://schemas.microsoft.com/office/drawing/2014/main" id="{B219F57D-BC15-4FD1-B650-B229339A1C8E}"/>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4472900" y="22667913"/>
            <a:ext cx="8229600" cy="7507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03" name="TextBox 26">
            <a:extLst>
              <a:ext uri="{FF2B5EF4-FFF2-40B4-BE49-F238E27FC236}">
                <a16:creationId xmlns:a16="http://schemas.microsoft.com/office/drawing/2014/main" id="{15E4C36E-9CBD-473C-855C-0CDCB9A27494}"/>
              </a:ext>
            </a:extLst>
          </p:cNvPr>
          <p:cNvSpPr txBox="1">
            <a:spLocks noChangeArrowheads="1"/>
          </p:cNvSpPr>
          <p:nvPr/>
        </p:nvSpPr>
        <p:spPr bwMode="auto">
          <a:xfrm>
            <a:off x="24688800" y="30175200"/>
            <a:ext cx="7161213"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800" b="1"/>
              <a:t>Figure 6</a:t>
            </a:r>
            <a:r>
              <a:rPr lang="en-US" altLang="en-US" sz="3800"/>
              <a:t>. Simulation vs Experimental Results</a:t>
            </a:r>
          </a:p>
        </p:txBody>
      </p:sp>
      <p:pic>
        <p:nvPicPr>
          <p:cNvPr id="3104" name="Picture 38">
            <a:extLst>
              <a:ext uri="{FF2B5EF4-FFF2-40B4-BE49-F238E27FC236}">
                <a16:creationId xmlns:a16="http://schemas.microsoft.com/office/drawing/2014/main" id="{7AC52554-C162-4F65-B5F1-852C774C99A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319213" y="1828800"/>
            <a:ext cx="3935412"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TextBox 3">
            <a:extLst>
              <a:ext uri="{FF2B5EF4-FFF2-40B4-BE49-F238E27FC236}">
                <a16:creationId xmlns:a16="http://schemas.microsoft.com/office/drawing/2014/main" id="{9B5CFE37-5E16-4E3F-B4CC-76B22BE2613A}"/>
              </a:ext>
            </a:extLst>
          </p:cNvPr>
          <p:cNvSpPr txBox="1">
            <a:spLocks noChangeArrowheads="1"/>
          </p:cNvSpPr>
          <p:nvPr/>
        </p:nvSpPr>
        <p:spPr bwMode="auto">
          <a:xfrm>
            <a:off x="914400" y="914400"/>
            <a:ext cx="31089600" cy="2892425"/>
          </a:xfrm>
          <a:prstGeom prst="rect">
            <a:avLst/>
          </a:prstGeom>
          <a:noFill/>
          <a:ln w="9525">
            <a:solidFill>
              <a:schemeClr val="tx1"/>
            </a:solidFill>
            <a:miter lim="800000"/>
            <a:headEnd/>
            <a:tailEnd/>
          </a:ln>
        </p:spPr>
        <p:txBody>
          <a:bodyPr lIns="91427" tIns="45714" rIns="91427" bIns="45714">
            <a:spAutoFit/>
          </a:bodyPr>
          <a:lstStyle/>
          <a:p>
            <a:pPr algn="ctr" defTabSz="4387247" eaLnBrk="1" hangingPunct="1">
              <a:defRPr/>
            </a:pPr>
            <a:r>
              <a:rPr lang="en-US" dirty="0">
                <a:latin typeface="Arial" charset="0"/>
                <a:ea typeface="+mn-ea"/>
                <a:cs typeface="Arial" charset="0"/>
              </a:rPr>
              <a:t>Electro-Thermal Analysis of Contact Resistance </a:t>
            </a:r>
          </a:p>
          <a:p>
            <a:pPr algn="ctr" defTabSz="4387247" eaLnBrk="1" hangingPunct="1">
              <a:defRPr/>
            </a:pPr>
            <a:r>
              <a:rPr lang="en-US" sz="4800" dirty="0">
                <a:latin typeface="Arial" charset="0"/>
                <a:cs typeface="Arial" charset="0"/>
              </a:rPr>
              <a:t>Nitin Pandey, Ishant Jain</a:t>
            </a:r>
            <a:endParaRPr lang="en-US" sz="4800" baseline="30000" dirty="0">
              <a:latin typeface="Arial" charset="0"/>
              <a:ea typeface="+mn-ea"/>
              <a:cs typeface="Arial" charset="0"/>
            </a:endParaRPr>
          </a:p>
          <a:p>
            <a:pPr marL="914276" indent="-914276" algn="ctr" defTabSz="4387247" eaLnBrk="1" hangingPunct="1">
              <a:defRPr/>
            </a:pPr>
            <a:r>
              <a:rPr lang="en-US" sz="4800" dirty="0">
                <a:latin typeface="Arial" charset="0"/>
                <a:cs typeface="Arial" charset="0"/>
              </a:rPr>
              <a:t>Materials &amp; Processing, Raychem RPG, Vadodara, GJ, India </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682</Words>
  <Application>Microsoft Office PowerPoint</Application>
  <PresentationFormat>Custom</PresentationFormat>
  <Paragraphs>37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3</cp:revision>
  <dcterms:created xsi:type="dcterms:W3CDTF">2012-02-06T09:32:21Z</dcterms:created>
  <dcterms:modified xsi:type="dcterms:W3CDTF">2018-07-24T13:24:06Z</dcterms:modified>
</cp:coreProperties>
</file>