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4" r:id="rId4"/>
  </p:sldMasterIdLst>
  <p:notesMasterIdLst>
    <p:notesMasterId r:id="rId32"/>
  </p:notesMasterIdLst>
  <p:handoutMasterIdLst>
    <p:handoutMasterId r:id="rId33"/>
  </p:handoutMasterIdLst>
  <p:sldIdLst>
    <p:sldId id="475" r:id="rId5"/>
    <p:sldId id="561" r:id="rId6"/>
    <p:sldId id="562" r:id="rId7"/>
    <p:sldId id="571" r:id="rId8"/>
    <p:sldId id="574" r:id="rId9"/>
    <p:sldId id="582" r:id="rId10"/>
    <p:sldId id="575" r:id="rId11"/>
    <p:sldId id="565" r:id="rId12"/>
    <p:sldId id="579" r:id="rId13"/>
    <p:sldId id="580" r:id="rId14"/>
    <p:sldId id="583" r:id="rId15"/>
    <p:sldId id="578" r:id="rId16"/>
    <p:sldId id="586" r:id="rId17"/>
    <p:sldId id="568" r:id="rId18"/>
    <p:sldId id="573" r:id="rId19"/>
    <p:sldId id="566" r:id="rId20"/>
    <p:sldId id="581" r:id="rId21"/>
    <p:sldId id="584" r:id="rId22"/>
    <p:sldId id="587" r:id="rId23"/>
    <p:sldId id="556" r:id="rId24"/>
    <p:sldId id="558" r:id="rId25"/>
    <p:sldId id="559" r:id="rId26"/>
    <p:sldId id="560" r:id="rId27"/>
    <p:sldId id="569" r:id="rId28"/>
    <p:sldId id="585" r:id="rId29"/>
    <p:sldId id="572" r:id="rId30"/>
    <p:sldId id="557" r:id="rId31"/>
  </p:sldIdLst>
  <p:sldSz cx="12193588" cy="6858000"/>
  <p:notesSz cx="6858000" cy="9144000"/>
  <p:defaultTextStyle>
    <a:defPPr>
      <a:defRPr lang="en-US"/>
    </a:defPPr>
    <a:lvl1pPr marL="0" algn="l" defTabSz="60958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0" algn="l" defTabSz="60958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60" algn="l" defTabSz="60958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38" algn="l" defTabSz="60958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19" algn="l" defTabSz="60958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898" algn="l" defTabSz="60958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478" algn="l" defTabSz="60958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57" algn="l" defTabSz="60958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37" algn="l" defTabSz="60958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7" pos="3841" userDrawn="1">
          <p15:clr>
            <a:srgbClr val="A4A3A4"/>
          </p15:clr>
        </p15:guide>
        <p15:guide id="18" orient="horz" pos="211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né Christensen" initials="RC" lastIdx="1" clrIdx="0">
    <p:extLst>
      <p:ext uri="{19B8F6BF-5375-455C-9EA6-DF929625EA0E}">
        <p15:presenceInfo xmlns:p15="http://schemas.microsoft.com/office/powerpoint/2012/main" userId="S::rechristensen@gnresound.com::287932ad-3667-4415-8001-def946d7081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7200"/>
    <a:srgbClr val="FEDD00"/>
    <a:srgbClr val="000000"/>
    <a:srgbClr val="AC162C"/>
    <a:srgbClr val="AB162B"/>
    <a:srgbClr val="212721"/>
    <a:srgbClr val="FFDD00"/>
    <a:srgbClr val="253746"/>
    <a:srgbClr val="5C88DA"/>
    <a:srgbClr val="9063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5394" autoAdjust="0"/>
  </p:normalViewPr>
  <p:slideViewPr>
    <p:cSldViewPr snapToGrid="0" snapToObjects="1" showGuides="1">
      <p:cViewPr varScale="1">
        <p:scale>
          <a:sx n="105" d="100"/>
          <a:sy n="105" d="100"/>
        </p:scale>
        <p:origin x="114" y="216"/>
      </p:cViewPr>
      <p:guideLst>
        <p:guide pos="3841"/>
        <p:guide orient="horz" pos="2115"/>
      </p:guideLst>
    </p:cSldViewPr>
  </p:slideViewPr>
  <p:outlineViewPr>
    <p:cViewPr>
      <p:scale>
        <a:sx n="33" d="100"/>
        <a:sy n="33" d="100"/>
      </p:scale>
      <p:origin x="0" y="-2933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41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7F698-F7FE-204E-81FC-780180AD0797}" type="datetimeFigureOut">
              <a:rPr lang="en-US" smtClean="0">
                <a:latin typeface="Arial"/>
              </a:rPr>
              <a:t>8/14/2019</a:t>
            </a:fld>
            <a:endParaRPr lang="en-GB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A0707-FC60-8749-9D64-CB1A0278D3A5}" type="slidenum">
              <a:rPr lang="en-GB" smtClean="0">
                <a:latin typeface="Arial"/>
              </a:rPr>
              <a:t>‹#›</a:t>
            </a:fld>
            <a:endParaRPr lang="en-GB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32505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687ED8A-BCDF-794E-97C6-BAB562E72AB0}" type="datetimeFigureOut">
              <a:rPr lang="en-US" smtClean="0"/>
              <a:pPr/>
              <a:t>8/14/2019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1B2E9501-0A73-994E-8DAA-B493BD46E17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128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580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609580" algn="l" defTabSz="609580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219160" algn="l" defTabSz="609580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828738" algn="l" defTabSz="609580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438319" algn="l" defTabSz="609580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3047898" algn="l" defTabSz="6095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478" algn="l" defTabSz="6095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57" algn="l" defTabSz="6095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37" algn="l" defTabSz="6095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or Divide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" y="2"/>
            <a:ext cx="12193587" cy="438996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166" y="3868359"/>
            <a:ext cx="8340388" cy="52320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DB2110-2A38-4C3D-A78A-B0AB46807C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112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745116E1-301A-E646-A893-BEC126A6537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489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2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77838" y="4173415"/>
            <a:ext cx="5472716" cy="196489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14374" y="1752211"/>
            <a:ext cx="5533524" cy="2191475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11292193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defPPr>
              <a:defRPr lang="en-US"/>
            </a:defPPr>
            <a:lvl1pPr marL="0" algn="ctr" defTabSz="609580" rtl="0" eaLnBrk="1" latinLnBrk="0" hangingPunct="1">
              <a:defRPr sz="800" kern="1200">
                <a:solidFill>
                  <a:srgbClr val="382E2C"/>
                </a:solidFill>
                <a:latin typeface="Arial"/>
                <a:ea typeface="+mn-ea"/>
                <a:cs typeface="Arial"/>
              </a:defRPr>
            </a:lvl1pPr>
            <a:lvl2pPr marL="60958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6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3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19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9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7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5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3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245591" y="4173415"/>
            <a:ext cx="5472716" cy="196489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182127" y="1752211"/>
            <a:ext cx="5533524" cy="2191475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3590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3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77838" y="4173415"/>
            <a:ext cx="3554902" cy="196489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2969" y="1752211"/>
            <a:ext cx="3594401" cy="2191475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11292193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defPPr>
              <a:defRPr lang="en-US"/>
            </a:defPPr>
            <a:lvl1pPr marL="0" algn="ctr" defTabSz="609580" rtl="0" eaLnBrk="1" latinLnBrk="0" hangingPunct="1">
              <a:defRPr sz="800" kern="1200">
                <a:solidFill>
                  <a:srgbClr val="382E2C"/>
                </a:solidFill>
                <a:latin typeface="Arial"/>
                <a:ea typeface="+mn-ea"/>
                <a:cs typeface="Arial"/>
              </a:defRPr>
            </a:lvl1pPr>
            <a:lvl2pPr marL="60958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6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3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19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9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7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5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3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334730" y="4173415"/>
            <a:ext cx="3554902" cy="196489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279861" y="1752211"/>
            <a:ext cx="3594401" cy="2191475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8191622" y="4173415"/>
            <a:ext cx="3554902" cy="196489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8136753" y="1752211"/>
            <a:ext cx="3594401" cy="2191475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8126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794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75889" y="1869441"/>
            <a:ext cx="5439271" cy="4296411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9"/>
          <p:cNvSpPr>
            <a:spLocks noGrp="1"/>
          </p:cNvSpPr>
          <p:nvPr>
            <p:ph type="title" hasCustomPrompt="1"/>
          </p:nvPr>
        </p:nvSpPr>
        <p:spPr>
          <a:xfrm>
            <a:off x="6275888" y="321735"/>
            <a:ext cx="5439271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5E7213-3A9D-452A-B970-C47E26F69C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550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7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E66424-7258-4345-B525-94F3474892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68696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4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2969" y="1752211"/>
            <a:ext cx="2695369" cy="4386100"/>
          </a:xfrm>
          <a:noFill/>
        </p:spPr>
        <p:txBody>
          <a:bodyPr vert="horz" lIns="36000" tIns="45720" rIns="36000" bIns="45720" rtlCol="0">
            <a:no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lang="en-US" sz="2000" dirty="0"/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lang="en-US" sz="1400" b="1" dirty="0"/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lang="en-US" sz="1400" dirty="0"/>
            </a:lvl3pPr>
            <a:lvl4pPr marL="0" indent="0">
              <a:spcBef>
                <a:spcPts val="0"/>
              </a:spcBef>
              <a:spcAft>
                <a:spcPts val="600"/>
              </a:spcAft>
              <a:buNone/>
              <a:defRPr lang="en-US" sz="1200" dirty="0"/>
            </a:lvl4pPr>
            <a:lvl5pPr marL="0" indent="0">
              <a:spcBef>
                <a:spcPts val="0"/>
              </a:spcBef>
              <a:spcAft>
                <a:spcPts val="600"/>
              </a:spcAft>
              <a:buNone/>
              <a:defRPr lang="en-GB" sz="1100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11292193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defPPr>
              <a:defRPr lang="en-US"/>
            </a:defPPr>
            <a:lvl1pPr marL="0" algn="ctr" defTabSz="609580" rtl="0" eaLnBrk="1" latinLnBrk="0" hangingPunct="1">
              <a:defRPr sz="800" kern="1200">
                <a:solidFill>
                  <a:srgbClr val="382E2C"/>
                </a:solidFill>
                <a:latin typeface="Arial"/>
                <a:ea typeface="+mn-ea"/>
                <a:cs typeface="Arial"/>
              </a:defRPr>
            </a:lvl1pPr>
            <a:lvl2pPr marL="60958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6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3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19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9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7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5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3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290456" y="1752211"/>
            <a:ext cx="2695369" cy="4386100"/>
          </a:xfrm>
          <a:noFill/>
        </p:spPr>
        <p:txBody>
          <a:bodyPr vert="horz" lIns="36000" tIns="45720" rIns="36000" bIns="45720" rtlCol="0">
            <a:no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lang="en-US" sz="2000" dirty="0"/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lang="en-US" sz="1400" b="1" dirty="0"/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lang="en-US" sz="1400" dirty="0"/>
            </a:lvl3pPr>
            <a:lvl4pPr marL="0" indent="0">
              <a:spcBef>
                <a:spcPts val="0"/>
              </a:spcBef>
              <a:spcAft>
                <a:spcPts val="600"/>
              </a:spcAft>
              <a:buNone/>
              <a:defRPr lang="en-US" sz="1200" dirty="0"/>
            </a:lvl4pPr>
            <a:lvl5pPr marL="0" indent="0">
              <a:spcBef>
                <a:spcPts val="0"/>
              </a:spcBef>
              <a:spcAft>
                <a:spcPts val="600"/>
              </a:spcAft>
              <a:buNone/>
              <a:defRPr lang="en-GB" sz="1100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157943" y="1752211"/>
            <a:ext cx="2695369" cy="4386100"/>
          </a:xfrm>
          <a:noFill/>
        </p:spPr>
        <p:txBody>
          <a:bodyPr vert="horz" lIns="36000" tIns="45720" rIns="36000" bIns="45720" rtlCol="0">
            <a:no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lang="en-US" sz="2000" dirty="0"/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lang="en-US" sz="1400" b="1" dirty="0"/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lang="en-US" sz="1400" dirty="0"/>
            </a:lvl3pPr>
            <a:lvl4pPr marL="0" indent="0">
              <a:spcBef>
                <a:spcPts val="0"/>
              </a:spcBef>
              <a:spcAft>
                <a:spcPts val="600"/>
              </a:spcAft>
              <a:buNone/>
              <a:defRPr lang="en-US" sz="1200" dirty="0"/>
            </a:lvl4pPr>
            <a:lvl5pPr marL="0" indent="0">
              <a:spcBef>
                <a:spcPts val="0"/>
              </a:spcBef>
              <a:spcAft>
                <a:spcPts val="600"/>
              </a:spcAft>
              <a:buNone/>
              <a:defRPr lang="en-GB" sz="1100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025431" y="1752211"/>
            <a:ext cx="2695369" cy="4386100"/>
          </a:xfrm>
          <a:noFill/>
        </p:spPr>
        <p:txBody>
          <a:bodyPr vert="horz" lIns="36000" tIns="45720" rIns="36000" bIns="45720" rtlCol="0">
            <a:no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lang="en-US" sz="2000" dirty="0"/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lang="en-US" sz="1400" b="1" dirty="0"/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lang="en-US" sz="1400" dirty="0"/>
            </a:lvl3pPr>
            <a:lvl4pPr marL="0" indent="0">
              <a:spcBef>
                <a:spcPts val="0"/>
              </a:spcBef>
              <a:spcAft>
                <a:spcPts val="600"/>
              </a:spcAft>
              <a:buNone/>
              <a:defRPr lang="en-US" sz="1200" dirty="0"/>
            </a:lvl4pPr>
            <a:lvl5pPr marL="0" indent="0">
              <a:spcBef>
                <a:spcPts val="0"/>
              </a:spcBef>
              <a:spcAft>
                <a:spcPts val="600"/>
              </a:spcAft>
              <a:buNone/>
              <a:defRPr lang="en-GB" sz="1100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1526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745116E1-301A-E646-A893-BEC126A65370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" y="1460503"/>
            <a:ext cx="12193587" cy="4656136"/>
          </a:xfrm>
          <a:effectLst/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314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37786" y="1429267"/>
            <a:ext cx="5569847" cy="513792"/>
          </a:xfrm>
        </p:spPr>
        <p:txBody>
          <a:bodyPr tIns="0" anchor="t"/>
          <a:lstStyle>
            <a:lvl1pPr marL="0" indent="0">
              <a:buNone/>
              <a:defRPr lang="en-US" sz="2400" b="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7786" y="2150947"/>
            <a:ext cx="5564643" cy="4014904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sz="1800" dirty="0"/>
            </a:lvl1pPr>
            <a:lvl2pPr>
              <a:defRPr lang="en-US" sz="1600" dirty="0"/>
            </a:lvl2pPr>
            <a:lvl3pPr>
              <a:defRPr lang="en-US" sz="1400" dirty="0"/>
            </a:lvl3pPr>
            <a:lvl4pPr>
              <a:defRPr lang="en-US" sz="1200" dirty="0"/>
            </a:lvl4pPr>
            <a:lvl5pPr>
              <a:defRPr lang="en-GB" sz="1050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1161" y="1429267"/>
            <a:ext cx="5572034" cy="513792"/>
          </a:xfrm>
        </p:spPr>
        <p:txBody>
          <a:bodyPr tIns="0" anchor="t"/>
          <a:lstStyle>
            <a:lvl1pPr marL="0" indent="0">
              <a:buNone/>
              <a:defRPr lang="en-US" sz="2400" b="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1162" y="2150947"/>
            <a:ext cx="5564643" cy="4014904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sz="1800" dirty="0"/>
            </a:lvl1pPr>
            <a:lvl2pPr>
              <a:defRPr lang="en-US" sz="1600" dirty="0"/>
            </a:lvl2pPr>
            <a:lvl3pPr>
              <a:defRPr lang="en-US" sz="1400" dirty="0"/>
            </a:lvl3pPr>
            <a:lvl4pPr>
              <a:defRPr lang="en-US" sz="1200" dirty="0"/>
            </a:lvl4pPr>
            <a:lvl5pPr>
              <a:defRPr lang="en-GB" sz="1050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27617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ackgrou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6663" y="1613397"/>
            <a:ext cx="4839021" cy="1555751"/>
          </a:xfrm>
          <a:effectLst/>
        </p:spPr>
        <p:txBody>
          <a:bodyPr lIns="0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73" y="6634591"/>
            <a:ext cx="1835002" cy="134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166" y="4391559"/>
            <a:ext cx="8340388" cy="523200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5022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ght Backgrou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66824" y="1613397"/>
            <a:ext cx="4839021" cy="1555751"/>
          </a:xfrm>
          <a:effectLst/>
        </p:spPr>
        <p:txBody>
          <a:bodyPr lIns="0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166" y="4391559"/>
            <a:ext cx="8340388" cy="5232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7AD34A-4117-4CD1-98AE-73C35EA893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21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08" b="4874"/>
          <a:stretch/>
        </p:blipFill>
        <p:spPr>
          <a:xfrm>
            <a:off x="0" y="-529"/>
            <a:ext cx="12193587" cy="4389967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030C6A-5448-448F-84EC-6392AA7813C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660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082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f Page Dark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40" y="6634591"/>
            <a:ext cx="1835002" cy="13440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794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75889" y="1869441"/>
            <a:ext cx="5439271" cy="4296411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9"/>
          <p:cNvSpPr>
            <a:spLocks noGrp="1"/>
          </p:cNvSpPr>
          <p:nvPr>
            <p:ph type="title" hasCustomPrompt="1"/>
          </p:nvPr>
        </p:nvSpPr>
        <p:spPr>
          <a:xfrm>
            <a:off x="6275888" y="321735"/>
            <a:ext cx="5439271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48" y="4391559"/>
            <a:ext cx="5432729" cy="34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885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f Page Dark Image Left fil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10"/>
          <p:cNvPicPr>
            <a:picLocks noChangeAspect="1"/>
          </p:cNvPicPr>
          <p:nvPr userDrawn="1"/>
        </p:nvPicPr>
        <p:blipFill>
          <a:blip r:embed="rId2"/>
          <a:srcRect t="13" b="13"/>
          <a:stretch>
            <a:fillRect/>
          </a:stretch>
        </p:blipFill>
        <p:spPr>
          <a:xfrm flipH="1">
            <a:off x="1" y="0"/>
            <a:ext cx="6096794" cy="6858000"/>
          </a:xfrm>
          <a:prstGeom prst="rect">
            <a:avLst/>
          </a:prstGeom>
          <a:noFill/>
        </p:spPr>
      </p:pic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75889" y="1869441"/>
            <a:ext cx="5439271" cy="4296411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9"/>
          <p:cNvSpPr>
            <a:spLocks noGrp="1"/>
          </p:cNvSpPr>
          <p:nvPr>
            <p:ph type="title" hasCustomPrompt="1"/>
          </p:nvPr>
        </p:nvSpPr>
        <p:spPr>
          <a:xfrm>
            <a:off x="6275888" y="321735"/>
            <a:ext cx="5439271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48" y="4391559"/>
            <a:ext cx="5432729" cy="340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04D801-CD05-4305-93B2-566E0BBC21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3548" y="6602004"/>
            <a:ext cx="2744367" cy="19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178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f Page Dark Image Left fille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10"/>
          <p:cNvPicPr>
            <a:picLocks noChangeAspect="1"/>
          </p:cNvPicPr>
          <p:nvPr userDrawn="1"/>
        </p:nvPicPr>
        <p:blipFill>
          <a:blip r:embed="rId2"/>
          <a:srcRect t="13" b="13"/>
          <a:stretch>
            <a:fillRect/>
          </a:stretch>
        </p:blipFill>
        <p:spPr>
          <a:xfrm>
            <a:off x="1" y="0"/>
            <a:ext cx="6096794" cy="6858000"/>
          </a:xfrm>
          <a:prstGeom prst="rect">
            <a:avLst/>
          </a:prstGeom>
          <a:noFill/>
        </p:spPr>
      </p:pic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75889" y="1869441"/>
            <a:ext cx="5439271" cy="4296411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9"/>
          <p:cNvSpPr>
            <a:spLocks noGrp="1"/>
          </p:cNvSpPr>
          <p:nvPr>
            <p:ph type="title" hasCustomPrompt="1"/>
          </p:nvPr>
        </p:nvSpPr>
        <p:spPr>
          <a:xfrm>
            <a:off x="6275888" y="321735"/>
            <a:ext cx="5439271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48" y="4391559"/>
            <a:ext cx="5432729" cy="340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C8465D-D619-4DD1-85AF-C9A72C26A9C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3548" y="6602004"/>
            <a:ext cx="2744367" cy="19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035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f Page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86634" y="0"/>
            <a:ext cx="6096794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2968" y="1869441"/>
            <a:ext cx="5497699" cy="4296411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5551184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793" y="4391559"/>
            <a:ext cx="5432729" cy="340800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4623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defPPr>
              <a:defRPr lang="en-US"/>
            </a:defPPr>
            <a:lvl1pPr marL="0" algn="ctr" defTabSz="609580" rtl="0" eaLnBrk="1" latinLnBrk="0" hangingPunct="1">
              <a:defRPr sz="800" kern="1200">
                <a:solidFill>
                  <a:srgbClr val="382E2C"/>
                </a:solidFill>
                <a:latin typeface="Arial"/>
                <a:ea typeface="+mn-ea"/>
                <a:cs typeface="Arial"/>
              </a:defRPr>
            </a:lvl1pPr>
            <a:lvl2pPr marL="60958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6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3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19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9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7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5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3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5012FA-4FD0-46BB-9EE5-B759706F9F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5168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f Page Image Right fil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10"/>
          <p:cNvPicPr>
            <a:picLocks noChangeAspect="1"/>
          </p:cNvPicPr>
          <p:nvPr userDrawn="1"/>
        </p:nvPicPr>
        <p:blipFill>
          <a:blip r:embed="rId2"/>
          <a:srcRect t="13" b="13"/>
          <a:stretch>
            <a:fillRect/>
          </a:stretch>
        </p:blipFill>
        <p:spPr>
          <a:xfrm>
            <a:off x="6086634" y="0"/>
            <a:ext cx="6096794" cy="6858000"/>
          </a:xfrm>
          <a:prstGeom prst="rect">
            <a:avLst/>
          </a:prstGeom>
          <a:noFill/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2968" y="1869441"/>
            <a:ext cx="5497699" cy="4296411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5551184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793" y="4391559"/>
            <a:ext cx="5432729" cy="340800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4623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defPPr>
              <a:defRPr lang="en-US"/>
            </a:defPPr>
            <a:lvl1pPr marL="0" algn="ctr" defTabSz="609580" rtl="0" eaLnBrk="1" latinLnBrk="0" hangingPunct="1">
              <a:defRPr sz="800" kern="1200">
                <a:solidFill>
                  <a:srgbClr val="382E2C"/>
                </a:solidFill>
                <a:latin typeface="Arial"/>
                <a:ea typeface="+mn-ea"/>
                <a:cs typeface="Arial"/>
              </a:defRPr>
            </a:lvl1pPr>
            <a:lvl2pPr marL="60958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6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3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19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9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7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5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3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C2B5A4-665C-46C9-9A60-6FE8EA70899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169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f Page Image Right fille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9"/>
          <p:cNvPicPr>
            <a:picLocks noChangeAspect="1"/>
          </p:cNvPicPr>
          <p:nvPr userDrawn="1"/>
        </p:nvPicPr>
        <p:blipFill>
          <a:blip r:embed="rId2"/>
          <a:srcRect t="13" b="13"/>
          <a:stretch>
            <a:fillRect/>
          </a:stretch>
        </p:blipFill>
        <p:spPr>
          <a:xfrm>
            <a:off x="6086634" y="0"/>
            <a:ext cx="6096794" cy="6858000"/>
          </a:xfrm>
          <a:prstGeom prst="rect">
            <a:avLst/>
          </a:prstGeom>
          <a:noFill/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2968" y="1869441"/>
            <a:ext cx="5497699" cy="4296411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5551184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793" y="4391559"/>
            <a:ext cx="5432729" cy="340800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4623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defPPr>
              <a:defRPr lang="en-US"/>
            </a:defPPr>
            <a:lvl1pPr marL="0" algn="ctr" defTabSz="609580" rtl="0" eaLnBrk="1" latinLnBrk="0" hangingPunct="1">
              <a:defRPr sz="800" kern="1200">
                <a:solidFill>
                  <a:srgbClr val="382E2C"/>
                </a:solidFill>
                <a:latin typeface="Arial"/>
                <a:ea typeface="+mn-ea"/>
                <a:cs typeface="Arial"/>
              </a:defRPr>
            </a:lvl1pPr>
            <a:lvl2pPr marL="60958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6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3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19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9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7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5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3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71F75A-86ED-4B62-88DF-177004F217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973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itional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65728" y="1869443"/>
            <a:ext cx="3337360" cy="20374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2968" y="1869441"/>
            <a:ext cx="7788413" cy="4228963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11292193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365728" y="4060916"/>
            <a:ext cx="3337360" cy="20374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defPPr>
              <a:defRPr lang="en-US"/>
            </a:defPPr>
            <a:lvl1pPr marL="0" algn="ctr" defTabSz="609580" rtl="0" eaLnBrk="1" latinLnBrk="0" hangingPunct="1">
              <a:defRPr sz="800" kern="1200">
                <a:solidFill>
                  <a:srgbClr val="382E2C"/>
                </a:solidFill>
                <a:latin typeface="Arial"/>
                <a:ea typeface="+mn-ea"/>
                <a:cs typeface="Arial"/>
              </a:defRPr>
            </a:lvl1pPr>
            <a:lvl2pPr marL="60958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6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3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19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9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7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5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3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5360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itiona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11292193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09353" y="1869443"/>
            <a:ext cx="3337360" cy="20374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003870" y="1869441"/>
            <a:ext cx="7788413" cy="4228963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09353" y="4060916"/>
            <a:ext cx="3337360" cy="20374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defPPr>
              <a:defRPr lang="en-US"/>
            </a:defPPr>
            <a:lvl1pPr marL="0" algn="ctr" defTabSz="609580" rtl="0" eaLnBrk="1" latinLnBrk="0" hangingPunct="1">
              <a:defRPr sz="800" kern="1200">
                <a:solidFill>
                  <a:srgbClr val="382E2C"/>
                </a:solidFill>
                <a:latin typeface="Arial"/>
                <a:ea typeface="+mn-ea"/>
                <a:cs typeface="Arial"/>
              </a:defRPr>
            </a:lvl1pPr>
            <a:lvl2pPr marL="60958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6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3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19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9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7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5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3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4960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itional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65728" y="1869443"/>
            <a:ext cx="3337360" cy="424772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2968" y="1869441"/>
            <a:ext cx="7788413" cy="4228963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11292193" cy="1138767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defPPr>
              <a:defRPr lang="en-US"/>
            </a:defPPr>
            <a:lvl1pPr marL="0" algn="ctr" defTabSz="609580" rtl="0" eaLnBrk="1" latinLnBrk="0" hangingPunct="1">
              <a:defRPr sz="800" kern="1200">
                <a:solidFill>
                  <a:srgbClr val="382E2C"/>
                </a:solidFill>
                <a:latin typeface="Arial"/>
                <a:ea typeface="+mn-ea"/>
                <a:cs typeface="Arial"/>
              </a:defRPr>
            </a:lvl1pPr>
            <a:lvl2pPr marL="60958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6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3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19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9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7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5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3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9916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Placeholder 6"/>
          <p:cNvPicPr>
            <a:picLocks noChangeAspect="1"/>
          </p:cNvPicPr>
          <p:nvPr userDrawn="1"/>
        </p:nvPicPr>
        <p:blipFill>
          <a:blip r:embed="rId2"/>
          <a:srcRect t="68" b="68"/>
          <a:stretch>
            <a:fillRect/>
          </a:stretch>
        </p:blipFill>
        <p:spPr>
          <a:xfrm>
            <a:off x="0" y="0"/>
            <a:ext cx="12193588" cy="4383088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12F5FB-C82D-40A9-B299-1BB4E10430D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6099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itional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11292193" cy="1138767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09353" y="1869444"/>
            <a:ext cx="3337360" cy="422896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003870" y="1869441"/>
            <a:ext cx="7788413" cy="4228963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0607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ection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43910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166" y="3868359"/>
            <a:ext cx="8340388" cy="5232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F06336-078A-43E0-AF89-346219AD65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01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udio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0"/>
          <p:cNvPicPr>
            <a:picLocks noChangeAspect="1"/>
          </p:cNvPicPr>
          <p:nvPr userDrawn="1"/>
        </p:nvPicPr>
        <p:blipFill>
          <a:blip r:embed="rId2"/>
          <a:srcRect l="46" r="46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166" y="3868359"/>
            <a:ext cx="8340388" cy="5232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3FDA73-DFE5-4193-A64A-8BF6284A88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0679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udio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5" name="Picture Placeholder 3"/>
          <p:cNvPicPr>
            <a:picLocks noChangeAspect="1"/>
          </p:cNvPicPr>
          <p:nvPr userDrawn="1"/>
        </p:nvPicPr>
        <p:blipFill>
          <a:blip r:embed="rId2"/>
          <a:srcRect l="15" r="15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06DAD0-B27B-414C-A607-22EEE5A1AB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6176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udio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:\Users\mpboradjieva\Desktop\Batman files\Reputation_E75e_photos\Lifestyle\wb_john_1843_sammenlagt_3_person copy_4tif.tif">
            <a:extLst>
              <a:ext uri="{FF2B5EF4-FFF2-40B4-BE49-F238E27FC236}">
                <a16:creationId xmlns:a16="http://schemas.microsoft.com/office/drawing/2014/main" id="{5D24A299-8F45-46CA-96BD-11B1A3E9C267}"/>
              </a:ext>
            </a:extLst>
          </p:cNvPr>
          <p:cNvPicPr/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3588" cy="43822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2A6E79-83CC-4B6D-B0AE-60E26227F2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1845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Audio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3"/>
          <p:cNvPicPr>
            <a:picLocks noChangeAspect="1"/>
          </p:cNvPicPr>
          <p:nvPr userDrawn="1"/>
        </p:nvPicPr>
        <p:blipFill>
          <a:blip r:embed="rId2"/>
          <a:srcRect l="15" r="15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437FDD-0DFF-4CCE-8F53-ECB06ECE0E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44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Audio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7"/>
          <p:cNvPicPr>
            <a:picLocks noChangeAspect="1"/>
          </p:cNvPicPr>
          <p:nvPr userDrawn="1"/>
        </p:nvPicPr>
        <p:blipFill>
          <a:blip r:embed="rId2"/>
          <a:srcRect l="15" r="15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6A4A54-B841-43E1-BCBE-A7B43AFA1D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907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Audio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D322862-9A7A-4E87-B60B-466B305BA7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" y="-17585"/>
            <a:ext cx="12192000" cy="4396153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6737B8-2293-4F3C-92FE-F2E32D20010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773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Audio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8"/>
          <p:cNvPicPr>
            <a:picLocks noChangeAspect="1"/>
          </p:cNvPicPr>
          <p:nvPr userDrawn="1"/>
        </p:nvPicPr>
        <p:blipFill>
          <a:blip r:embed="rId2"/>
          <a:srcRect l="15" r="15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FF09CF-4B2C-44AF-B6F1-11E91133CEF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8575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Audio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12192000" cy="438912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23E9F5-5B3B-41EE-8E02-CBC490FA14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42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66F491EB-2896-437E-9A33-625B75E9E6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9083" b="9083"/>
          <a:stretch>
            <a:fillRect/>
          </a:stretch>
        </p:blipFill>
        <p:spPr>
          <a:xfrm>
            <a:off x="2" y="2"/>
            <a:ext cx="12193587" cy="4389967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C7444A-6AEF-4861-8D2F-D568675969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0382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Hearning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Placeholder 7"/>
          <p:cNvPicPr>
            <a:picLocks noChangeAspect="1"/>
          </p:cNvPicPr>
          <p:nvPr userDrawn="1"/>
        </p:nvPicPr>
        <p:blipFill>
          <a:blip r:embed="rId2"/>
          <a:srcRect l="15" r="15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BE6316-D370-4D02-9E93-695559B9AC8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373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Hearning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Placeholder 7"/>
          <p:cNvPicPr>
            <a:picLocks noChangeAspect="1"/>
          </p:cNvPicPr>
          <p:nvPr userDrawn="1"/>
        </p:nvPicPr>
        <p:blipFill>
          <a:blip r:embed="rId2"/>
          <a:srcRect l="15" r="15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5A468C-6CDF-4F7A-9E09-CF661A10DCF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3905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Hearning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7"/>
          <p:cNvPicPr>
            <a:picLocks noChangeAspect="1"/>
          </p:cNvPicPr>
          <p:nvPr userDrawn="1"/>
        </p:nvPicPr>
        <p:blipFill>
          <a:blip r:embed="rId2"/>
          <a:srcRect t="71" b="71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61CE80-B39C-4297-B020-026EF199430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4805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Hearning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7"/>
          <p:cNvPicPr>
            <a:picLocks noChangeAspect="1"/>
          </p:cNvPicPr>
          <p:nvPr userDrawn="1"/>
        </p:nvPicPr>
        <p:blipFill>
          <a:blip r:embed="rId2"/>
          <a:srcRect t="71" b="71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783587-7916-467E-931E-0C7D8E6EE40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257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Hearning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7"/>
          <p:cNvPicPr>
            <a:picLocks noChangeAspect="1"/>
          </p:cNvPicPr>
          <p:nvPr userDrawn="1"/>
        </p:nvPicPr>
        <p:blipFill>
          <a:blip r:embed="rId2"/>
          <a:srcRect t="500" b="500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323204-B5D1-48F1-9480-417D19F7F0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0846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Hearning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7"/>
          <p:cNvPicPr>
            <a:picLocks noChangeAspect="1"/>
          </p:cNvPicPr>
          <p:nvPr userDrawn="1"/>
        </p:nvPicPr>
        <p:blipFill>
          <a:blip r:embed="rId2"/>
          <a:srcRect l="15" r="15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A16B24-D51D-4420-A88C-93B9DDBD231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4828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Hearning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12"/>
          <p:cNvPicPr>
            <a:picLocks noChangeAspect="1"/>
          </p:cNvPicPr>
          <p:nvPr userDrawn="1"/>
        </p:nvPicPr>
        <p:blipFill rotWithShape="1">
          <a:blip r:embed="rId2"/>
          <a:srcRect t="7403" b="28577"/>
          <a:stretch/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1488DC9-B676-49AC-ADBD-F9ED0C7D13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9498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Hearning Image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5312937"/>
            <a:ext cx="11236730" cy="852915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5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3"/>
          <p:cNvPicPr>
            <a:picLocks noChangeAspect="1"/>
          </p:cNvPicPr>
          <p:nvPr userDrawn="1"/>
        </p:nvPicPr>
        <p:blipFill>
          <a:blip r:embed="rId2"/>
          <a:srcRect t="500" b="500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AB85E9-B84B-4465-8EA2-EA92E271F15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7013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ty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Insert headline here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460500"/>
            <a:ext cx="12193588" cy="46561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3625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ew sty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Insert headline here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Placeholder 6"/>
          <p:cNvPicPr>
            <a:picLocks noChangeAspect="1"/>
          </p:cNvPicPr>
          <p:nvPr userDrawn="1"/>
        </p:nvPicPr>
        <p:blipFill>
          <a:blip r:embed="rId2"/>
          <a:srcRect t="489" b="489"/>
          <a:stretch>
            <a:fillRect/>
          </a:stretch>
        </p:blipFill>
        <p:spPr>
          <a:xfrm>
            <a:off x="0" y="1460500"/>
            <a:ext cx="12193588" cy="4656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977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/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1206500"/>
            <a:ext cx="4749553" cy="835660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4221"/>
            <a:ext cx="63389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baseline="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Title slide with full image and subtitle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A7BF3A-7716-4CE7-B67B-0F0E183ABD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5180" y="6374165"/>
            <a:ext cx="765393" cy="3674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0AAEB6-A890-4D8D-8CC4-F64DC5D3D1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987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ew sty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Insert headline here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Placeholder 4"/>
          <p:cNvPicPr>
            <a:picLocks noChangeAspect="1"/>
          </p:cNvPicPr>
          <p:nvPr userDrawn="1"/>
        </p:nvPicPr>
        <p:blipFill>
          <a:blip r:embed="rId2"/>
          <a:srcRect t="489" b="489"/>
          <a:stretch>
            <a:fillRect/>
          </a:stretch>
        </p:blipFill>
        <p:spPr>
          <a:xfrm>
            <a:off x="0" y="1460500"/>
            <a:ext cx="12193588" cy="4656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75163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mall image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4"/>
            <a:ext cx="11292193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Insert headline here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003869" y="1869441"/>
            <a:ext cx="7788413" cy="4228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B7F791AC-2AF6-4454-93C3-0BF201DA7E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5572" y="1869443"/>
            <a:ext cx="3337360" cy="203748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5379A93B-BF4E-43D3-96D7-7E8F5D05A47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5572" y="4060916"/>
            <a:ext cx="3337360" cy="203748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37456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mall images on left fil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4"/>
            <a:ext cx="11292193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Insert headline here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003869" y="1869441"/>
            <a:ext cx="7788413" cy="4228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Placeholder 8"/>
          <p:cNvPicPr>
            <a:picLocks noChangeAspect="1"/>
          </p:cNvPicPr>
          <p:nvPr userDrawn="1"/>
        </p:nvPicPr>
        <p:blipFill>
          <a:blip r:embed="rId2"/>
          <a:srcRect t="948" b="948"/>
          <a:stretch>
            <a:fillRect/>
          </a:stretch>
        </p:blipFill>
        <p:spPr>
          <a:xfrm>
            <a:off x="485572" y="1869443"/>
            <a:ext cx="3337360" cy="2037488"/>
          </a:xfrm>
          <a:prstGeom prst="rect">
            <a:avLst/>
          </a:prstGeom>
          <a:noFill/>
        </p:spPr>
      </p:pic>
      <p:pic>
        <p:nvPicPr>
          <p:cNvPr id="9" name="Picture Placeholder 9"/>
          <p:cNvPicPr>
            <a:picLocks noChangeAspect="1"/>
          </p:cNvPicPr>
          <p:nvPr userDrawn="1"/>
        </p:nvPicPr>
        <p:blipFill>
          <a:blip r:embed="rId3"/>
          <a:srcRect t="179" b="179"/>
          <a:stretch>
            <a:fillRect/>
          </a:stretch>
        </p:blipFill>
        <p:spPr>
          <a:xfrm>
            <a:off x="485572" y="4060916"/>
            <a:ext cx="3337360" cy="2037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02416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mall imag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65728" y="1869443"/>
            <a:ext cx="3337360" cy="203748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4"/>
            <a:ext cx="11292193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Insert headline here</a:t>
            </a:r>
            <a:endParaRPr lang="en-GB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365728" y="4060916"/>
            <a:ext cx="3337360" cy="203748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9312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mall images on right fil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4"/>
            <a:ext cx="11292193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Insert headline here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Placeholder 10"/>
          <p:cNvPicPr>
            <a:picLocks noChangeAspect="1"/>
          </p:cNvPicPr>
          <p:nvPr userDrawn="1"/>
        </p:nvPicPr>
        <p:blipFill>
          <a:blip r:embed="rId2"/>
          <a:srcRect t="1568" b="1568"/>
          <a:stretch>
            <a:fillRect/>
          </a:stretch>
        </p:blipFill>
        <p:spPr>
          <a:xfrm>
            <a:off x="8365728" y="1869443"/>
            <a:ext cx="3337360" cy="2037488"/>
          </a:xfrm>
          <a:prstGeom prst="rect">
            <a:avLst/>
          </a:prstGeom>
          <a:noFill/>
        </p:spPr>
      </p:pic>
      <p:pic>
        <p:nvPicPr>
          <p:cNvPr id="11" name="Picture Placeholder 11"/>
          <p:cNvPicPr>
            <a:picLocks noChangeAspect="1"/>
          </p:cNvPicPr>
          <p:nvPr userDrawn="1"/>
        </p:nvPicPr>
        <p:blipFill>
          <a:blip r:embed="rId3"/>
          <a:srcRect l="850" r="850"/>
          <a:stretch>
            <a:fillRect/>
          </a:stretch>
        </p:blipFill>
        <p:spPr>
          <a:xfrm>
            <a:off x="8365728" y="4060916"/>
            <a:ext cx="3337360" cy="2037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56220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 b="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BBCC7CE5-0A25-4E86-AB59-7F89EBF1854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687417" y="1732136"/>
            <a:ext cx="717256" cy="447520"/>
          </a:xfrm>
          <a:custGeom>
            <a:avLst/>
            <a:gdLst>
              <a:gd name="T0" fmla="*/ 1484 w 6628"/>
              <a:gd name="T1" fmla="*/ 1728 h 4390"/>
              <a:gd name="T2" fmla="*/ 2815 w 6628"/>
              <a:gd name="T3" fmla="*/ 3059 h 4390"/>
              <a:gd name="T4" fmla="*/ 1484 w 6628"/>
              <a:gd name="T5" fmla="*/ 4390 h 4390"/>
              <a:gd name="T6" fmla="*/ 656 w 6628"/>
              <a:gd name="T7" fmla="*/ 4101 h 4390"/>
              <a:gd name="T8" fmla="*/ 0 w 6628"/>
              <a:gd name="T9" fmla="*/ 2491 h 4390"/>
              <a:gd name="T10" fmla="*/ 2446 w 6628"/>
              <a:gd name="T11" fmla="*/ 0 h 4390"/>
              <a:gd name="T12" fmla="*/ 2483 w 6628"/>
              <a:gd name="T13" fmla="*/ 0 h 4390"/>
              <a:gd name="T14" fmla="*/ 2483 w 6628"/>
              <a:gd name="T15" fmla="*/ 126 h 4390"/>
              <a:gd name="T16" fmla="*/ 2446 w 6628"/>
              <a:gd name="T17" fmla="*/ 125 h 4390"/>
              <a:gd name="T18" fmla="*/ 125 w 6628"/>
              <a:gd name="T19" fmla="*/ 2491 h 4390"/>
              <a:gd name="T20" fmla="*/ 161 w 6628"/>
              <a:gd name="T21" fmla="*/ 2907 h 4390"/>
              <a:gd name="T22" fmla="*/ 1484 w 6628"/>
              <a:gd name="T23" fmla="*/ 1728 h 4390"/>
              <a:gd name="T24" fmla="*/ 5297 w 6628"/>
              <a:gd name="T25" fmla="*/ 1728 h 4390"/>
              <a:gd name="T26" fmla="*/ 6628 w 6628"/>
              <a:gd name="T27" fmla="*/ 3059 h 4390"/>
              <a:gd name="T28" fmla="*/ 5297 w 6628"/>
              <a:gd name="T29" fmla="*/ 4390 h 4390"/>
              <a:gd name="T30" fmla="*/ 4469 w 6628"/>
              <a:gd name="T31" fmla="*/ 4101 h 4390"/>
              <a:gd name="T32" fmla="*/ 3813 w 6628"/>
              <a:gd name="T33" fmla="*/ 2491 h 4390"/>
              <a:gd name="T34" fmla="*/ 6259 w 6628"/>
              <a:gd name="T35" fmla="*/ 0 h 4390"/>
              <a:gd name="T36" fmla="*/ 6296 w 6628"/>
              <a:gd name="T37" fmla="*/ 0 h 4390"/>
              <a:gd name="T38" fmla="*/ 6296 w 6628"/>
              <a:gd name="T39" fmla="*/ 126 h 4390"/>
              <a:gd name="T40" fmla="*/ 6259 w 6628"/>
              <a:gd name="T41" fmla="*/ 125 h 4390"/>
              <a:gd name="T42" fmla="*/ 3939 w 6628"/>
              <a:gd name="T43" fmla="*/ 2491 h 4390"/>
              <a:gd name="T44" fmla="*/ 3975 w 6628"/>
              <a:gd name="T45" fmla="*/ 2907 h 4390"/>
              <a:gd name="T46" fmla="*/ 5297 w 6628"/>
              <a:gd name="T47" fmla="*/ 1728 h 4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628" h="4390">
                <a:moveTo>
                  <a:pt x="1484" y="1728"/>
                </a:moveTo>
                <a:cubicBezTo>
                  <a:pt x="2219" y="1728"/>
                  <a:pt x="2815" y="2324"/>
                  <a:pt x="2815" y="3059"/>
                </a:cubicBezTo>
                <a:cubicBezTo>
                  <a:pt x="2815" y="3794"/>
                  <a:pt x="2219" y="4390"/>
                  <a:pt x="1484" y="4390"/>
                </a:cubicBezTo>
                <a:cubicBezTo>
                  <a:pt x="1171" y="4390"/>
                  <a:pt x="883" y="4282"/>
                  <a:pt x="656" y="4101"/>
                </a:cubicBezTo>
                <a:cubicBezTo>
                  <a:pt x="200" y="3739"/>
                  <a:pt x="0" y="3049"/>
                  <a:pt x="0" y="2491"/>
                </a:cubicBezTo>
                <a:cubicBezTo>
                  <a:pt x="0" y="1115"/>
                  <a:pt x="1095" y="0"/>
                  <a:pt x="2446" y="0"/>
                </a:cubicBezTo>
                <a:cubicBezTo>
                  <a:pt x="2458" y="0"/>
                  <a:pt x="2471" y="0"/>
                  <a:pt x="2483" y="0"/>
                </a:cubicBezTo>
                <a:lnTo>
                  <a:pt x="2483" y="126"/>
                </a:lnTo>
                <a:cubicBezTo>
                  <a:pt x="2471" y="126"/>
                  <a:pt x="2458" y="125"/>
                  <a:pt x="2446" y="125"/>
                </a:cubicBezTo>
                <a:cubicBezTo>
                  <a:pt x="1164" y="125"/>
                  <a:pt x="125" y="1184"/>
                  <a:pt x="125" y="2491"/>
                </a:cubicBezTo>
                <a:cubicBezTo>
                  <a:pt x="125" y="2633"/>
                  <a:pt x="138" y="2772"/>
                  <a:pt x="161" y="2907"/>
                </a:cubicBezTo>
                <a:cubicBezTo>
                  <a:pt x="237" y="2243"/>
                  <a:pt x="800" y="1728"/>
                  <a:pt x="1484" y="1728"/>
                </a:cubicBezTo>
                <a:close/>
                <a:moveTo>
                  <a:pt x="5297" y="1728"/>
                </a:moveTo>
                <a:cubicBezTo>
                  <a:pt x="6032" y="1728"/>
                  <a:pt x="6628" y="2324"/>
                  <a:pt x="6628" y="3059"/>
                </a:cubicBezTo>
                <a:cubicBezTo>
                  <a:pt x="6628" y="3794"/>
                  <a:pt x="6032" y="4390"/>
                  <a:pt x="5297" y="4390"/>
                </a:cubicBezTo>
                <a:cubicBezTo>
                  <a:pt x="4984" y="4390"/>
                  <a:pt x="4697" y="4282"/>
                  <a:pt x="4469" y="4101"/>
                </a:cubicBezTo>
                <a:cubicBezTo>
                  <a:pt x="4013" y="3739"/>
                  <a:pt x="3813" y="3049"/>
                  <a:pt x="3813" y="2491"/>
                </a:cubicBezTo>
                <a:cubicBezTo>
                  <a:pt x="3813" y="1115"/>
                  <a:pt x="4909" y="0"/>
                  <a:pt x="6259" y="0"/>
                </a:cubicBezTo>
                <a:cubicBezTo>
                  <a:pt x="6272" y="0"/>
                  <a:pt x="6284" y="0"/>
                  <a:pt x="6296" y="0"/>
                </a:cubicBezTo>
                <a:lnTo>
                  <a:pt x="6296" y="126"/>
                </a:lnTo>
                <a:cubicBezTo>
                  <a:pt x="6284" y="126"/>
                  <a:pt x="6272" y="125"/>
                  <a:pt x="6259" y="125"/>
                </a:cubicBezTo>
                <a:cubicBezTo>
                  <a:pt x="4978" y="125"/>
                  <a:pt x="3939" y="1184"/>
                  <a:pt x="3939" y="2491"/>
                </a:cubicBezTo>
                <a:cubicBezTo>
                  <a:pt x="3939" y="2633"/>
                  <a:pt x="3951" y="2772"/>
                  <a:pt x="3975" y="2907"/>
                </a:cubicBezTo>
                <a:cubicBezTo>
                  <a:pt x="4050" y="2243"/>
                  <a:pt x="4613" y="1728"/>
                  <a:pt x="5297" y="17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32292" tIns="66164" rIns="132292" bIns="66164" numCol="1" anchor="t" anchorCtr="0" compatLnSpc="1">
            <a:prstTxWarp prst="textNoShape">
              <a:avLst/>
            </a:prstTxWarp>
          </a:bodyPr>
          <a:lstStyle/>
          <a:p>
            <a:pPr defTabSz="693027"/>
            <a:endParaRPr lang="en-GB" sz="3200" dirty="0">
              <a:solidFill>
                <a:srgbClr val="4C4C4C"/>
              </a:solidFill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FFBFEB66-7339-4539-B2DF-06746E6150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41381" y="1732137"/>
            <a:ext cx="5439271" cy="294144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Quotation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D86C1C8-3ECD-46BB-9A81-37CED585E6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3661" y="5078964"/>
            <a:ext cx="3325418" cy="442936"/>
          </a:xfrm>
        </p:spPr>
        <p:txBody>
          <a:bodyPr/>
          <a:lstStyle>
            <a:lvl1pPr>
              <a:defRPr sz="2000" b="1"/>
            </a:lvl1pPr>
          </a:lstStyle>
          <a:p>
            <a:r>
              <a:rPr lang="en-US" noProof="0" dirty="0"/>
              <a:t>Title</a:t>
            </a:r>
          </a:p>
          <a:p>
            <a:endParaRPr lang="en-US" noProof="0" dirty="0"/>
          </a:p>
        </p:txBody>
      </p:sp>
      <p:sp>
        <p:nvSpPr>
          <p:cNvPr id="7" name="Freeform 24">
            <a:extLst>
              <a:ext uri="{FF2B5EF4-FFF2-40B4-BE49-F238E27FC236}">
                <a16:creationId xmlns:a16="http://schemas.microsoft.com/office/drawing/2014/main" id="{0F00BC75-494E-4F49-80BD-FAFD21D61001}"/>
              </a:ext>
            </a:extLst>
          </p:cNvPr>
          <p:cNvSpPr>
            <a:spLocks noEditPoints="1"/>
          </p:cNvSpPr>
          <p:nvPr userDrawn="1"/>
        </p:nvSpPr>
        <p:spPr bwMode="auto">
          <a:xfrm rot="10800000">
            <a:off x="8407672" y="4226065"/>
            <a:ext cx="717256" cy="447520"/>
          </a:xfrm>
          <a:custGeom>
            <a:avLst/>
            <a:gdLst>
              <a:gd name="T0" fmla="*/ 1484 w 6628"/>
              <a:gd name="T1" fmla="*/ 1728 h 4390"/>
              <a:gd name="T2" fmla="*/ 2815 w 6628"/>
              <a:gd name="T3" fmla="*/ 3059 h 4390"/>
              <a:gd name="T4" fmla="*/ 1484 w 6628"/>
              <a:gd name="T5" fmla="*/ 4390 h 4390"/>
              <a:gd name="T6" fmla="*/ 656 w 6628"/>
              <a:gd name="T7" fmla="*/ 4101 h 4390"/>
              <a:gd name="T8" fmla="*/ 0 w 6628"/>
              <a:gd name="T9" fmla="*/ 2491 h 4390"/>
              <a:gd name="T10" fmla="*/ 2446 w 6628"/>
              <a:gd name="T11" fmla="*/ 0 h 4390"/>
              <a:gd name="T12" fmla="*/ 2483 w 6628"/>
              <a:gd name="T13" fmla="*/ 0 h 4390"/>
              <a:gd name="T14" fmla="*/ 2483 w 6628"/>
              <a:gd name="T15" fmla="*/ 126 h 4390"/>
              <a:gd name="T16" fmla="*/ 2446 w 6628"/>
              <a:gd name="T17" fmla="*/ 125 h 4390"/>
              <a:gd name="T18" fmla="*/ 125 w 6628"/>
              <a:gd name="T19" fmla="*/ 2491 h 4390"/>
              <a:gd name="T20" fmla="*/ 161 w 6628"/>
              <a:gd name="T21" fmla="*/ 2907 h 4390"/>
              <a:gd name="T22" fmla="*/ 1484 w 6628"/>
              <a:gd name="T23" fmla="*/ 1728 h 4390"/>
              <a:gd name="T24" fmla="*/ 5297 w 6628"/>
              <a:gd name="T25" fmla="*/ 1728 h 4390"/>
              <a:gd name="T26" fmla="*/ 6628 w 6628"/>
              <a:gd name="T27" fmla="*/ 3059 h 4390"/>
              <a:gd name="T28" fmla="*/ 5297 w 6628"/>
              <a:gd name="T29" fmla="*/ 4390 h 4390"/>
              <a:gd name="T30" fmla="*/ 4469 w 6628"/>
              <a:gd name="T31" fmla="*/ 4101 h 4390"/>
              <a:gd name="T32" fmla="*/ 3813 w 6628"/>
              <a:gd name="T33" fmla="*/ 2491 h 4390"/>
              <a:gd name="T34" fmla="*/ 6259 w 6628"/>
              <a:gd name="T35" fmla="*/ 0 h 4390"/>
              <a:gd name="T36" fmla="*/ 6296 w 6628"/>
              <a:gd name="T37" fmla="*/ 0 h 4390"/>
              <a:gd name="T38" fmla="*/ 6296 w 6628"/>
              <a:gd name="T39" fmla="*/ 126 h 4390"/>
              <a:gd name="T40" fmla="*/ 6259 w 6628"/>
              <a:gd name="T41" fmla="*/ 125 h 4390"/>
              <a:gd name="T42" fmla="*/ 3939 w 6628"/>
              <a:gd name="T43" fmla="*/ 2491 h 4390"/>
              <a:gd name="T44" fmla="*/ 3975 w 6628"/>
              <a:gd name="T45" fmla="*/ 2907 h 4390"/>
              <a:gd name="T46" fmla="*/ 5297 w 6628"/>
              <a:gd name="T47" fmla="*/ 1728 h 4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628" h="4390">
                <a:moveTo>
                  <a:pt x="1484" y="1728"/>
                </a:moveTo>
                <a:cubicBezTo>
                  <a:pt x="2219" y="1728"/>
                  <a:pt x="2815" y="2324"/>
                  <a:pt x="2815" y="3059"/>
                </a:cubicBezTo>
                <a:cubicBezTo>
                  <a:pt x="2815" y="3794"/>
                  <a:pt x="2219" y="4390"/>
                  <a:pt x="1484" y="4390"/>
                </a:cubicBezTo>
                <a:cubicBezTo>
                  <a:pt x="1171" y="4390"/>
                  <a:pt x="883" y="4282"/>
                  <a:pt x="656" y="4101"/>
                </a:cubicBezTo>
                <a:cubicBezTo>
                  <a:pt x="200" y="3739"/>
                  <a:pt x="0" y="3049"/>
                  <a:pt x="0" y="2491"/>
                </a:cubicBezTo>
                <a:cubicBezTo>
                  <a:pt x="0" y="1115"/>
                  <a:pt x="1095" y="0"/>
                  <a:pt x="2446" y="0"/>
                </a:cubicBezTo>
                <a:cubicBezTo>
                  <a:pt x="2458" y="0"/>
                  <a:pt x="2471" y="0"/>
                  <a:pt x="2483" y="0"/>
                </a:cubicBezTo>
                <a:lnTo>
                  <a:pt x="2483" y="126"/>
                </a:lnTo>
                <a:cubicBezTo>
                  <a:pt x="2471" y="126"/>
                  <a:pt x="2458" y="125"/>
                  <a:pt x="2446" y="125"/>
                </a:cubicBezTo>
                <a:cubicBezTo>
                  <a:pt x="1164" y="125"/>
                  <a:pt x="125" y="1184"/>
                  <a:pt x="125" y="2491"/>
                </a:cubicBezTo>
                <a:cubicBezTo>
                  <a:pt x="125" y="2633"/>
                  <a:pt x="138" y="2772"/>
                  <a:pt x="161" y="2907"/>
                </a:cubicBezTo>
                <a:cubicBezTo>
                  <a:pt x="237" y="2243"/>
                  <a:pt x="800" y="1728"/>
                  <a:pt x="1484" y="1728"/>
                </a:cubicBezTo>
                <a:close/>
                <a:moveTo>
                  <a:pt x="5297" y="1728"/>
                </a:moveTo>
                <a:cubicBezTo>
                  <a:pt x="6032" y="1728"/>
                  <a:pt x="6628" y="2324"/>
                  <a:pt x="6628" y="3059"/>
                </a:cubicBezTo>
                <a:cubicBezTo>
                  <a:pt x="6628" y="3794"/>
                  <a:pt x="6032" y="4390"/>
                  <a:pt x="5297" y="4390"/>
                </a:cubicBezTo>
                <a:cubicBezTo>
                  <a:pt x="4984" y="4390"/>
                  <a:pt x="4697" y="4282"/>
                  <a:pt x="4469" y="4101"/>
                </a:cubicBezTo>
                <a:cubicBezTo>
                  <a:pt x="4013" y="3739"/>
                  <a:pt x="3813" y="3049"/>
                  <a:pt x="3813" y="2491"/>
                </a:cubicBezTo>
                <a:cubicBezTo>
                  <a:pt x="3813" y="1115"/>
                  <a:pt x="4909" y="0"/>
                  <a:pt x="6259" y="0"/>
                </a:cubicBezTo>
                <a:cubicBezTo>
                  <a:pt x="6272" y="0"/>
                  <a:pt x="6284" y="0"/>
                  <a:pt x="6296" y="0"/>
                </a:cubicBezTo>
                <a:lnTo>
                  <a:pt x="6296" y="126"/>
                </a:lnTo>
                <a:cubicBezTo>
                  <a:pt x="6284" y="126"/>
                  <a:pt x="6272" y="125"/>
                  <a:pt x="6259" y="125"/>
                </a:cubicBezTo>
                <a:cubicBezTo>
                  <a:pt x="4978" y="125"/>
                  <a:pt x="3939" y="1184"/>
                  <a:pt x="3939" y="2491"/>
                </a:cubicBezTo>
                <a:cubicBezTo>
                  <a:pt x="3939" y="2633"/>
                  <a:pt x="3951" y="2772"/>
                  <a:pt x="3975" y="2907"/>
                </a:cubicBezTo>
                <a:cubicBezTo>
                  <a:pt x="4050" y="2243"/>
                  <a:pt x="4613" y="1728"/>
                  <a:pt x="5297" y="17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32292" tIns="66164" rIns="132292" bIns="66164" numCol="1" anchor="t" anchorCtr="0" compatLnSpc="1">
            <a:prstTxWarp prst="textNoShape">
              <a:avLst/>
            </a:prstTxWarp>
          </a:bodyPr>
          <a:lstStyle/>
          <a:p>
            <a:pPr defTabSz="693027"/>
            <a:endParaRPr lang="en-GB" sz="3200" dirty="0">
              <a:solidFill>
                <a:srgbClr val="4C4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6356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Background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989E6A-5779-4272-8DDD-EED4C3006B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87407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Half Page Dark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40" y="6634591"/>
            <a:ext cx="1835002" cy="13440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794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75889" y="1869441"/>
            <a:ext cx="5439271" cy="4296411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9"/>
          <p:cNvSpPr>
            <a:spLocks noGrp="1"/>
          </p:cNvSpPr>
          <p:nvPr>
            <p:ph type="title" hasCustomPrompt="1"/>
          </p:nvPr>
        </p:nvSpPr>
        <p:spPr>
          <a:xfrm>
            <a:off x="6275888" y="321735"/>
            <a:ext cx="5439271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48" y="4391559"/>
            <a:ext cx="5432729" cy="34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59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Half Page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86634" y="0"/>
            <a:ext cx="6096794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22968" y="1869441"/>
            <a:ext cx="5497699" cy="4296411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2966" y="321735"/>
            <a:ext cx="5551184" cy="1138767"/>
          </a:xfrm>
          <a:noFill/>
        </p:spPr>
        <p:txBody>
          <a:bodyPr vert="horz" wrap="square" lIns="36000" tIns="45720" rIns="36000" bIns="4572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 dirty="0"/>
              <a:t>Insert headline here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793" y="4391559"/>
            <a:ext cx="5432729" cy="340800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4623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defPPr>
              <a:defRPr lang="en-US"/>
            </a:defPPr>
            <a:lvl1pPr marL="0" algn="ctr" defTabSz="609580" rtl="0" eaLnBrk="1" latinLnBrk="0" hangingPunct="1">
              <a:defRPr sz="800" kern="1200">
                <a:solidFill>
                  <a:srgbClr val="382E2C"/>
                </a:solidFill>
                <a:latin typeface="Arial"/>
                <a:ea typeface="+mn-ea"/>
                <a:cs typeface="Arial"/>
              </a:defRPr>
            </a:lvl1pPr>
            <a:lvl2pPr marL="60958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60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3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19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9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78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5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37" algn="l" defTabSz="60958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91A82A-8681-4005-AD88-4B2A842C09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5451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ank you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6"/>
          <p:cNvPicPr>
            <a:picLocks noChangeAspect="1"/>
          </p:cNvPicPr>
          <p:nvPr userDrawn="1"/>
        </p:nvPicPr>
        <p:blipFill>
          <a:blip r:embed="rId2"/>
          <a:srcRect t="71" b="71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4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3D190C-A4EF-413A-9926-BE48D2B959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166" y="3868359"/>
            <a:ext cx="8340388" cy="52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A6FA9D-11BA-43FA-9CB2-211A1CAD3BE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44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ew Style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9"/>
          <p:cNvPicPr>
            <a:picLocks noChangeAspect="1"/>
          </p:cNvPicPr>
          <p:nvPr userDrawn="1"/>
        </p:nvPicPr>
        <p:blipFill>
          <a:blip r:embed="rId2"/>
          <a:srcRect t="7" b="7"/>
          <a:stretch>
            <a:fillRect/>
          </a:stretch>
        </p:blipFill>
        <p:spPr>
          <a:xfrm>
            <a:off x="0" y="0"/>
            <a:ext cx="12193588" cy="6858000"/>
          </a:xfrm>
          <a:prstGeom prst="rect">
            <a:avLst/>
          </a:prstGeom>
          <a:noFill/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1206500"/>
            <a:ext cx="4749553" cy="835660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4221"/>
            <a:ext cx="63389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baseline="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Title slide with full image and subtitle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A7BF3A-7716-4CE7-B67B-0F0E183ABD0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5180" y="6374165"/>
            <a:ext cx="765393" cy="3674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D544EC-129F-4D73-B6DF-41EE2F5C8F0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397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hank you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4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Placeholder 3"/>
          <p:cNvPicPr>
            <a:picLocks noChangeAspect="1"/>
          </p:cNvPicPr>
          <p:nvPr userDrawn="1"/>
        </p:nvPicPr>
        <p:blipFill>
          <a:blip r:embed="rId2"/>
          <a:srcRect t="71" b="71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FCF4DF-52DB-4090-99B6-913C4FFD2B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7612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hank you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F3C9A77-3BEA-4821-92E9-32B5E96381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3588" cy="438912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4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63056D-0981-45F4-8F40-C1D709FB565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3785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hank you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29924"/>
            <a:ext cx="112367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Placeholder 3"/>
          <p:cNvPicPr>
            <a:picLocks noChangeAspect="1"/>
          </p:cNvPicPr>
          <p:nvPr userDrawn="1"/>
        </p:nvPicPr>
        <p:blipFill>
          <a:blip r:embed="rId2"/>
          <a:srcRect l="15" r="15"/>
          <a:stretch>
            <a:fillRect/>
          </a:stretch>
        </p:blipFill>
        <p:spPr>
          <a:xfrm>
            <a:off x="0" y="0"/>
            <a:ext cx="12193588" cy="4391025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520" y="3868359"/>
            <a:ext cx="8339301" cy="523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FB25EC-F669-465C-8E30-B0ED6121B1F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041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New Style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2"/>
          <p:cNvPicPr>
            <a:picLocks noChangeAspect="1"/>
          </p:cNvPicPr>
          <p:nvPr userDrawn="1"/>
        </p:nvPicPr>
        <p:blipFill>
          <a:blip r:embed="rId2"/>
          <a:srcRect t="187" b="187"/>
          <a:stretch>
            <a:fillRect/>
          </a:stretch>
        </p:blipFill>
        <p:spPr>
          <a:xfrm>
            <a:off x="0" y="0"/>
            <a:ext cx="12193588" cy="6858000"/>
          </a:xfrm>
          <a:prstGeom prst="rect">
            <a:avLst/>
          </a:prstGeom>
          <a:noFill/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430" y="1206500"/>
            <a:ext cx="4749553" cy="835660"/>
          </a:xfrm>
          <a:effectLst/>
        </p:spPr>
        <p:txBody>
          <a:bodyPr lIns="0" numCol="2" spcCol="25200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8430" y="464221"/>
            <a:ext cx="6338930" cy="568523"/>
          </a:xfrm>
          <a:effectLst/>
        </p:spPr>
        <p:txBody>
          <a:bodyPr lIns="0" anchor="b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0" kern="1200" baseline="0" dirty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Title slide with full image and subtitle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A7BF3A-7716-4CE7-B67B-0F0E183ABD0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5180" y="6374165"/>
            <a:ext cx="765393" cy="3674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A699F0-9493-407F-B914-E4A7E1E760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0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745116E1-301A-E646-A893-BEC126A653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58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27625" y="1359882"/>
            <a:ext cx="5564643" cy="4805969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1162" y="1359882"/>
            <a:ext cx="5564643" cy="4805969"/>
          </a:xfrm>
          <a:noFill/>
        </p:spPr>
        <p:txBody>
          <a:bodyPr vert="horz" lIns="36000" tIns="45720" rIns="3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640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594" y="321735"/>
            <a:ext cx="11360354" cy="488951"/>
          </a:xfrm>
          <a:prstGeom prst="rect">
            <a:avLst/>
          </a:prstGeom>
          <a:noFill/>
        </p:spPr>
        <p:txBody>
          <a:bodyPr vert="horz" wrap="square" lIns="36000" tIns="45720" rIns="3600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614" y="1357971"/>
            <a:ext cx="11360357" cy="48078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554" y="6569313"/>
            <a:ext cx="292481" cy="172800"/>
          </a:xfrm>
          <a:prstGeom prst="rect">
            <a:avLst/>
          </a:prstGeom>
          <a:noFill/>
        </p:spPr>
        <p:txBody>
          <a:bodyPr vert="horz" lIns="0" tIns="45720" rIns="0" bIns="0" rtlCol="0" anchor="ctr">
            <a:noAutofit/>
          </a:bodyPr>
          <a:lstStyle>
            <a:lvl1pPr algn="ctr">
              <a:defRPr sz="800">
                <a:solidFill>
                  <a:srgbClr val="382E2C"/>
                </a:solidFill>
                <a:latin typeface="Arial"/>
                <a:cs typeface="Arial"/>
              </a:defRPr>
            </a:lvl1pPr>
          </a:lstStyle>
          <a:p>
            <a:fld id="{745116E1-301A-E646-A893-BEC126A653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5180" y="6374165"/>
            <a:ext cx="765393" cy="3674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7A0590-5458-420D-96B3-20CDA1A6A7ED}"/>
              </a:ext>
            </a:extLst>
          </p:cNvPr>
          <p:cNvPicPr>
            <a:picLocks noChangeAspect="1"/>
          </p:cNvPicPr>
          <p:nvPr userDrawn="1"/>
        </p:nvPicPr>
        <p:blipFill>
          <a:blip r:embed="rId65"/>
          <a:stretch>
            <a:fillRect/>
          </a:stretch>
        </p:blipFill>
        <p:spPr>
          <a:xfrm>
            <a:off x="431605" y="6601465"/>
            <a:ext cx="2716329" cy="1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426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4007" r:id="rId2"/>
    <p:sldLayoutId id="2147484008" r:id="rId3"/>
    <p:sldLayoutId id="2147484009" r:id="rId4"/>
    <p:sldLayoutId id="2147484000" r:id="rId5"/>
    <p:sldLayoutId id="2147484029" r:id="rId6"/>
    <p:sldLayoutId id="2147484030" r:id="rId7"/>
    <p:sldLayoutId id="2147483816" r:id="rId8"/>
    <p:sldLayoutId id="2147483817" r:id="rId9"/>
    <p:sldLayoutId id="2147483819" r:id="rId10"/>
    <p:sldLayoutId id="2147484001" r:id="rId11"/>
    <p:sldLayoutId id="2147484002" r:id="rId12"/>
    <p:sldLayoutId id="2147484003" r:id="rId13"/>
    <p:sldLayoutId id="2147484004" r:id="rId14"/>
    <p:sldLayoutId id="2147484005" r:id="rId15"/>
    <p:sldLayoutId id="2147483820" r:id="rId16"/>
    <p:sldLayoutId id="2147483821" r:id="rId17"/>
    <p:sldLayoutId id="2147483848" r:id="rId18"/>
    <p:sldLayoutId id="2147483835" r:id="rId19"/>
    <p:sldLayoutId id="2147483906" r:id="rId20"/>
    <p:sldLayoutId id="2147483845" r:id="rId21"/>
    <p:sldLayoutId id="2147484051" r:id="rId22"/>
    <p:sldLayoutId id="2147484052" r:id="rId23"/>
    <p:sldLayoutId id="2147483852" r:id="rId24"/>
    <p:sldLayoutId id="2147484053" r:id="rId25"/>
    <p:sldLayoutId id="2147484054" r:id="rId26"/>
    <p:sldLayoutId id="2147483853" r:id="rId27"/>
    <p:sldLayoutId id="2147483854" r:id="rId28"/>
    <p:sldLayoutId id="2147483855" r:id="rId29"/>
    <p:sldLayoutId id="2147483856" r:id="rId30"/>
    <p:sldLayoutId id="2147483999" r:id="rId31"/>
    <p:sldLayoutId id="2147484031" r:id="rId32"/>
    <p:sldLayoutId id="2147484032" r:id="rId33"/>
    <p:sldLayoutId id="2147484033" r:id="rId34"/>
    <p:sldLayoutId id="2147484034" r:id="rId35"/>
    <p:sldLayoutId id="2147484035" r:id="rId36"/>
    <p:sldLayoutId id="2147484036" r:id="rId37"/>
    <p:sldLayoutId id="2147484037" r:id="rId38"/>
    <p:sldLayoutId id="2147484038" r:id="rId39"/>
    <p:sldLayoutId id="2147484039" r:id="rId40"/>
    <p:sldLayoutId id="2147484040" r:id="rId41"/>
    <p:sldLayoutId id="2147484041" r:id="rId42"/>
    <p:sldLayoutId id="2147484042" r:id="rId43"/>
    <p:sldLayoutId id="2147484043" r:id="rId44"/>
    <p:sldLayoutId id="2147484044" r:id="rId45"/>
    <p:sldLayoutId id="2147484045" r:id="rId46"/>
    <p:sldLayoutId id="2147484046" r:id="rId47"/>
    <p:sldLayoutId id="2147483998" r:id="rId48"/>
    <p:sldLayoutId id="2147484047" r:id="rId49"/>
    <p:sldLayoutId id="2147484048" r:id="rId50"/>
    <p:sldLayoutId id="2147483930" r:id="rId51"/>
    <p:sldLayoutId id="2147484049" r:id="rId52"/>
    <p:sldLayoutId id="2147483928" r:id="rId53"/>
    <p:sldLayoutId id="2147484050" r:id="rId54"/>
    <p:sldLayoutId id="2147483933" r:id="rId55"/>
    <p:sldLayoutId id="2147483971" r:id="rId56"/>
    <p:sldLayoutId id="2147483973" r:id="rId57"/>
    <p:sldLayoutId id="2147483974" r:id="rId58"/>
    <p:sldLayoutId id="2147484055" r:id="rId59"/>
    <p:sldLayoutId id="2147484056" r:id="rId60"/>
    <p:sldLayoutId id="2147484057" r:id="rId61"/>
    <p:sldLayoutId id="2147484058" r:id="rId62"/>
  </p:sldLayoutIdLst>
  <p:hf hdr="0" ftr="0" dt="0"/>
  <p:txStyles>
    <p:titleStyle>
      <a:lvl1pPr marL="0" indent="0" algn="l" defTabSz="609585" rtl="0" eaLnBrk="1" latinLnBrk="0" hangingPunct="1">
        <a:spcBef>
          <a:spcPct val="0"/>
        </a:spcBef>
        <a:buNone/>
        <a:defRPr sz="2400" b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609585" rtl="0" eaLnBrk="1" latinLnBrk="0" hangingPunct="1">
        <a:lnSpc>
          <a:spcPct val="90000"/>
        </a:lnSpc>
        <a:spcBef>
          <a:spcPts val="400"/>
        </a:spcBef>
        <a:spcAft>
          <a:spcPts val="800"/>
        </a:spcAft>
        <a:buClr>
          <a:schemeClr val="accent3"/>
        </a:buClr>
        <a:buFont typeface="Arial" panose="020B0604020202020204" pitchFamily="34" charset="0"/>
        <a:buNone/>
        <a:defRPr lang="en-US" sz="2400" b="0" kern="1200" baseline="0" dirty="0">
          <a:solidFill>
            <a:schemeClr val="tx1"/>
          </a:solidFill>
          <a:latin typeface="Arial"/>
          <a:ea typeface="+mn-ea"/>
          <a:cs typeface="Arial"/>
        </a:defRPr>
      </a:lvl1pPr>
      <a:lvl2pPr marL="263525" indent="-244475" algn="l" defTabSz="609585" rtl="0" eaLnBrk="1" latinLnBrk="0" hangingPunct="1">
        <a:lnSpc>
          <a:spcPct val="90000"/>
        </a:lnSpc>
        <a:spcBef>
          <a:spcPts val="400"/>
        </a:spcBef>
        <a:spcAft>
          <a:spcPts val="800"/>
        </a:spcAft>
        <a:buClr>
          <a:schemeClr val="accent3"/>
        </a:buClr>
        <a:buFont typeface="Arial" panose="020B0604020202020204" pitchFamily="34" charset="0"/>
        <a:buChar char="•"/>
        <a:defRPr lang="en-US" sz="2000" b="0" kern="1200" dirty="0">
          <a:solidFill>
            <a:schemeClr val="tx1"/>
          </a:solidFill>
          <a:latin typeface="Arial"/>
          <a:ea typeface="+mn-ea"/>
          <a:cs typeface="Arial"/>
        </a:defRPr>
      </a:lvl2pPr>
      <a:lvl3pPr marL="630238" indent="-227013" algn="l" defTabSz="609585" rtl="0" eaLnBrk="1" latinLnBrk="0" hangingPunct="1">
        <a:lnSpc>
          <a:spcPct val="90000"/>
        </a:lnSpc>
        <a:spcBef>
          <a:spcPts val="400"/>
        </a:spcBef>
        <a:spcAft>
          <a:spcPts val="800"/>
        </a:spcAft>
        <a:buClr>
          <a:schemeClr val="accent3"/>
        </a:buClr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Arial"/>
          <a:ea typeface="+mn-ea"/>
          <a:cs typeface="Arial"/>
        </a:defRPr>
      </a:lvl3pPr>
      <a:lvl4pPr marL="985838" indent="-227013" algn="l" defTabSz="609585" rtl="0" eaLnBrk="1" latinLnBrk="0" hangingPunct="1">
        <a:lnSpc>
          <a:spcPct val="90000"/>
        </a:lnSpc>
        <a:spcBef>
          <a:spcPts val="400"/>
        </a:spcBef>
        <a:spcAft>
          <a:spcPts val="800"/>
        </a:spcAft>
        <a:buClr>
          <a:schemeClr val="accent3"/>
        </a:buClr>
        <a:buFont typeface="Arial" panose="020B0604020202020204" pitchFamily="34" charset="0"/>
        <a:buChar char="•"/>
        <a:tabLst/>
        <a:defRPr lang="en-US" sz="1200" kern="1200" dirty="0">
          <a:solidFill>
            <a:schemeClr val="tx1"/>
          </a:solidFill>
          <a:latin typeface="Arial"/>
          <a:ea typeface="+mn-ea"/>
          <a:cs typeface="Arial"/>
        </a:defRPr>
      </a:lvl4pPr>
      <a:lvl5pPr marL="1312301" indent="-234945" algn="l" defTabSz="609585" rtl="0" eaLnBrk="1" latinLnBrk="0" hangingPunct="1">
        <a:lnSpc>
          <a:spcPct val="90000"/>
        </a:lnSpc>
        <a:spcBef>
          <a:spcPts val="400"/>
        </a:spcBef>
        <a:spcAft>
          <a:spcPts val="800"/>
        </a:spcAft>
        <a:buClr>
          <a:schemeClr val="accent3"/>
        </a:buClr>
        <a:buFont typeface="Arial" panose="020B0604020202020204" pitchFamily="34" charset="0"/>
        <a:buChar char="•"/>
        <a:defRPr lang="en-GB" sz="1200" kern="1200" dirty="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765" userDrawn="1">
          <p15:clr>
            <a:srgbClr val="F26B43"/>
          </p15:clr>
        </p15:guide>
        <p15:guide id="2" pos="301" userDrawn="1">
          <p15:clr>
            <a:srgbClr val="F26B43"/>
          </p15:clr>
        </p15:guide>
        <p15:guide id="4" pos="7380" userDrawn="1">
          <p15:clr>
            <a:srgbClr val="F26B43"/>
          </p15:clr>
        </p15:guide>
        <p15:guide id="5" orient="horz" pos="920" userDrawn="1">
          <p15:clr>
            <a:srgbClr val="F26B43"/>
          </p15:clr>
        </p15:guide>
        <p15:guide id="7" orient="horz" pos="3853" userDrawn="1">
          <p15:clr>
            <a:srgbClr val="F26B43"/>
          </p15:clr>
        </p15:guide>
        <p15:guide id="8" orient="horz" pos="42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4.png"/><Relationship Id="rId4" Type="http://schemas.openxmlformats.org/officeDocument/2006/relationships/image" Target="../media/image5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40.pn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7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6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6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6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6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69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440.png"/><Relationship Id="rId4" Type="http://schemas.openxmlformats.org/officeDocument/2006/relationships/image" Target="../media/image4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45.png"/><Relationship Id="rId5" Type="http://schemas.openxmlformats.org/officeDocument/2006/relationships/image" Target="../media/image440.png"/><Relationship Id="rId4" Type="http://schemas.openxmlformats.org/officeDocument/2006/relationships/image" Target="../media/image4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René Christensen, PhD</a:t>
            </a:r>
          </a:p>
          <a:p>
            <a:r>
              <a:rPr lang="en-GB" dirty="0"/>
              <a:t>Senior Specialist Vibroacoustics</a:t>
            </a:r>
          </a:p>
          <a:p>
            <a:r>
              <a:rPr lang="en-GB" dirty="0"/>
              <a:t>25 September, 2019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Acoustic Topology Optimization – Implementation and Examples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AE94CB-C6BC-44A1-B34B-6A6BBAC87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5527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27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Initial: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Acoustic Demultiplexer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radiation input with excitation and plane wave radiation output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434841"/>
            <a:ext cx="3337360" cy="16645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r>
              <a:rPr lang="en-GB" i="1" dirty="0">
                <a:solidFill>
                  <a:schemeClr val="accent3"/>
                </a:solidFill>
              </a:rPr>
              <a:t>Direct different frequencies to different outputs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F8B842-6847-49BF-BDAC-6B7EC4D56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B51353C-1B15-45E7-881B-6CD9E754A5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94" y="2020590"/>
            <a:ext cx="5311892" cy="4231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8632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Optimized: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Acoustic Demultiplexer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radiation input with excitation and plane wave radiation output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434841"/>
            <a:ext cx="3337360" cy="16645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F8B842-6847-49BF-BDAC-6B7EC4D56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C0A082-EC87-44C9-A647-6D2977A04D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01" t="7301" r="3112" b="7748"/>
          <a:stretch/>
        </p:blipFill>
        <p:spPr bwMode="auto">
          <a:xfrm>
            <a:off x="2411441" y="2323436"/>
            <a:ext cx="3621009" cy="36384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F1B6916-316D-44BC-B281-2F4AA3FAE578}"/>
                  </a:ext>
                </a:extLst>
              </p:cNvPr>
              <p:cNvSpPr/>
              <p:nvPr/>
            </p:nvSpPr>
            <p:spPr>
              <a:xfrm>
                <a:off x="8133014" y="4927069"/>
                <a:ext cx="2851550" cy="6801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a-DK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lim>
                          </m:limLow>
                          <m: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fName>
                        <m:e>
                          <m:func>
                            <m:func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</m:lim>
                              </m:limLow>
                            </m:fName>
                            <m:e>
                              <m:d>
                                <m:dPr>
                                  <m:begChr m:val="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a-DK" b="0" i="0" smtClean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out</m:t>
                                      </m:r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</m:acc>
                                  <m: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F1B6916-316D-44BC-B281-2F4AA3FAE5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3014" y="4927069"/>
                <a:ext cx="2851550" cy="6801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0389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66FEB6A-129B-4A4A-A37D-95C80C078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1410"/>
            <a:ext cx="8620125" cy="423862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Test: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Acoustic Demultiplexer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radiation input with excitation and plane wave radiation output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434841"/>
            <a:ext cx="3337360" cy="16645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B8E374-0737-4CBD-A784-A115D9B40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ACCEB90-0BAE-48FA-A0F2-C2F92B324238}"/>
              </a:ext>
            </a:extLst>
          </p:cNvPr>
          <p:cNvSpPr/>
          <p:nvPr/>
        </p:nvSpPr>
        <p:spPr>
          <a:xfrm>
            <a:off x="1499243" y="5218992"/>
            <a:ext cx="1160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/>
              <a:t>800 Hz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9C35B3-F3C1-4726-9086-57D09F34AA62}"/>
              </a:ext>
            </a:extLst>
          </p:cNvPr>
          <p:cNvSpPr/>
          <p:nvPr/>
        </p:nvSpPr>
        <p:spPr>
          <a:xfrm>
            <a:off x="4010795" y="5218991"/>
            <a:ext cx="1160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/>
              <a:t>960 Hz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CF7790-A15F-435C-90EB-81CFB221CB1C}"/>
              </a:ext>
            </a:extLst>
          </p:cNvPr>
          <p:cNvSpPr/>
          <p:nvPr/>
        </p:nvSpPr>
        <p:spPr>
          <a:xfrm>
            <a:off x="6421763" y="5218990"/>
            <a:ext cx="1417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/>
              <a:t>1,120 Hz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3B7F9D3-3223-46AD-9644-F2363EEF25E4}"/>
                  </a:ext>
                </a:extLst>
              </p:cNvPr>
              <p:cNvSpPr/>
              <p:nvPr/>
            </p:nvSpPr>
            <p:spPr>
              <a:xfrm>
                <a:off x="8133014" y="4927069"/>
                <a:ext cx="2851550" cy="6801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a-DK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lim>
                          </m:limLow>
                          <m: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fName>
                        <m:e>
                          <m:func>
                            <m:func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</m:lim>
                              </m:limLow>
                            </m:fName>
                            <m:e>
                              <m:d>
                                <m:dPr>
                                  <m:begChr m:val="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a-DK" b="0" i="0" smtClean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out</m:t>
                                      </m:r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</m:acc>
                                  <m: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3B7F9D3-3223-46AD-9644-F2363EEF25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3014" y="4927069"/>
                <a:ext cx="2851550" cy="6801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8323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Test: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Acoustic Demultiplexer, 3D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3D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radiation input with excitation and plane wave radiation output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434841"/>
            <a:ext cx="3337360" cy="16645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B8E374-0737-4CBD-A784-A115D9B40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3B7F9D3-3223-46AD-9644-F2363EEF25E4}"/>
                  </a:ext>
                </a:extLst>
              </p:cNvPr>
              <p:cNvSpPr/>
              <p:nvPr/>
            </p:nvSpPr>
            <p:spPr>
              <a:xfrm>
                <a:off x="8133014" y="4927069"/>
                <a:ext cx="2851550" cy="6801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a-DK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lim>
                          </m:limLow>
                          <m: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fName>
                        <m:e>
                          <m:func>
                            <m:func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</m:lim>
                              </m:limLow>
                            </m:fName>
                            <m:e>
                              <m:d>
                                <m:dPr>
                                  <m:begChr m:val="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a-DK" b="0" i="0" smtClean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out</m:t>
                                      </m:r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</m:acc>
                                  <m: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3B7F9D3-3223-46AD-9644-F2363EEF25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3014" y="4927069"/>
                <a:ext cx="2851550" cy="6801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C875CBA4-F8E7-46A9-87F2-038F98C724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5835" y="1398532"/>
            <a:ext cx="4267200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887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Test: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Mode conversion – I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2Daxi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Port input with excitation and port output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061933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r>
              <a:rPr lang="en-GB" i="1" dirty="0">
                <a:solidFill>
                  <a:srgbClr val="E97200"/>
                </a:solidFill>
              </a:rPr>
              <a:t>(0,1)-to-(0,2) output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F64CE7-D03D-43FB-941E-F90095EAF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02" y="2642616"/>
            <a:ext cx="7631102" cy="22574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C1D760-12BA-476A-A31B-C6304171B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794" y="4297680"/>
            <a:ext cx="1706423" cy="1282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E0A464-EEE6-4B6C-96AB-9866CB6CD8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549"/>
          <a:stretch/>
        </p:blipFill>
        <p:spPr>
          <a:xfrm>
            <a:off x="422966" y="2324866"/>
            <a:ext cx="1395994" cy="13044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469F7-B2AB-4324-A0B5-3FAD8344C3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43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70160B-D52E-4D61-99EA-851794528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66" y="1460501"/>
            <a:ext cx="8290490" cy="4611810"/>
          </a:xfrm>
          <a:prstGeom prst="rect">
            <a:avLst/>
          </a:prstGeom>
        </p:spPr>
      </p:pic>
      <p:pic>
        <p:nvPicPr>
          <p:cNvPr id="2050" name="Picture 2" descr="https://static.wixstatic.com/media/a0aa2c_61d47de3154448adb95e947b04fa321d~mv2.gif">
            <a:extLst>
              <a:ext uri="{FF2B5EF4-FFF2-40B4-BE49-F238E27FC236}">
                <a16:creationId xmlns:a16="http://schemas.microsoft.com/office/drawing/2014/main" id="{608B14B2-06EC-40E5-9E39-779CBDC216A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905" y="5025328"/>
            <a:ext cx="4746879" cy="154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Test: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Mode conversion – II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2Daxi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Port input with excitation and port output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061933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r>
              <a:rPr lang="en-GB" i="1" dirty="0">
                <a:solidFill>
                  <a:srgbClr val="E97200"/>
                </a:solidFill>
              </a:rPr>
              <a:t>Evanescent (0,1)-to-(0,0) output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8C21E4-23A1-4D75-8DB1-518DC2FBE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179055-7B68-4ABC-BAEC-1DD0F5C550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549"/>
          <a:stretch/>
        </p:blipFill>
        <p:spPr>
          <a:xfrm>
            <a:off x="422966" y="2324866"/>
            <a:ext cx="1395994" cy="130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994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1B76DEE-FE71-4D1D-8041-C59CF73D47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303" y="1819508"/>
            <a:ext cx="6653189" cy="408965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Initial:</a:t>
            </a:r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Mode conversion – III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3D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input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Port input and output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061933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r>
              <a:rPr lang="en-GB" i="1" dirty="0">
                <a:solidFill>
                  <a:schemeClr val="accent3"/>
                </a:solidFill>
              </a:rPr>
              <a:t>Plane wave output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FA55E2-B502-45F9-8E0B-787DEC78B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8E98B1B-7B62-450C-82B8-A19030E4F05E}"/>
              </a:ext>
            </a:extLst>
          </p:cNvPr>
          <p:cNvSpPr/>
          <p:nvPr/>
        </p:nvSpPr>
        <p:spPr>
          <a:xfrm>
            <a:off x="3551132" y="4003459"/>
            <a:ext cx="252024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Application library’s</a:t>
            </a:r>
          </a:p>
          <a:p>
            <a:r>
              <a:rPr lang="en-GB" sz="1600" i="1" dirty="0"/>
              <a:t>“</a:t>
            </a:r>
            <a:r>
              <a:rPr lang="en-GB" sz="1600" i="1" dirty="0" err="1"/>
              <a:t>duct_right_angled_bend</a:t>
            </a:r>
            <a:r>
              <a:rPr lang="en-GB" sz="1600" i="1" dirty="0"/>
              <a:t>”</a:t>
            </a:r>
          </a:p>
          <a:p>
            <a:r>
              <a:rPr lang="en-GB" sz="1600" dirty="0"/>
              <a:t>	        +</a:t>
            </a:r>
          </a:p>
          <a:p>
            <a:r>
              <a:rPr lang="en-GB" sz="1600" dirty="0"/>
              <a:t>Topology Optimization</a:t>
            </a:r>
            <a:endParaRPr lang="da-DK" sz="1600" dirty="0"/>
          </a:p>
        </p:txBody>
      </p:sp>
    </p:spTree>
    <p:extLst>
      <p:ext uri="{BB962C8B-B14F-4D97-AF65-F5344CB8AC3E}">
        <p14:creationId xmlns:p14="http://schemas.microsoft.com/office/powerpoint/2010/main" val="4077936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(3D takes some time…)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Mode conversion – III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3D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input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Port input and output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061933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r>
              <a:rPr lang="en-GB" i="1" dirty="0">
                <a:solidFill>
                  <a:srgbClr val="E97200"/>
                </a:solidFill>
              </a:rPr>
              <a:t>Plane wave output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FA55E2-B502-45F9-8E0B-787DEC78B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pic>
        <p:nvPicPr>
          <p:cNvPr id="1026" name="Picture 2" descr="Image result for commodore 64">
            <a:extLst>
              <a:ext uri="{FF2B5EF4-FFF2-40B4-BE49-F238E27FC236}">
                <a16:creationId xmlns:a16="http://schemas.microsoft.com/office/drawing/2014/main" id="{FAE67EF4-7C10-48CC-B6BE-289899F83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227" y="3344507"/>
            <a:ext cx="5288852" cy="298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smoke animation gif">
            <a:extLst>
              <a:ext uri="{FF2B5EF4-FFF2-40B4-BE49-F238E27FC236}">
                <a16:creationId xmlns:a16="http://schemas.microsoft.com/office/drawing/2014/main" id="{FDBF7BB9-55E1-4FA7-8841-572044834DD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321" y="2349432"/>
            <a:ext cx="2183714" cy="163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972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90FCB97-4D8A-4404-ABD1-5EC25589EB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14" y="1823721"/>
            <a:ext cx="6653189" cy="408965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Test:</a:t>
            </a:r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Mode conversion – III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3D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input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Port input and output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061933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r>
              <a:rPr lang="en-GB" i="1" dirty="0">
                <a:solidFill>
                  <a:schemeClr val="accent3"/>
                </a:solidFill>
              </a:rPr>
              <a:t>Plane wave output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FA55E2-B502-45F9-8E0B-787DEC78B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09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B5B6CDE-8816-4085-9CD7-CC36221B3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98" y="1931410"/>
            <a:ext cx="8010525" cy="423862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Comparison:</a:t>
            </a:r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Mode conversion – III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3D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input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Port input and output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061933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r>
              <a:rPr lang="en-GB" i="1" dirty="0">
                <a:solidFill>
                  <a:schemeClr val="accent3"/>
                </a:solidFill>
              </a:rPr>
              <a:t>Plane wave output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FA55E2-B502-45F9-8E0B-787DEC78B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986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Company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22966" y="4846320"/>
            <a:ext cx="2666570" cy="157212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Vibroacoustics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Microacoustics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Optimization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4067E3-3EA7-46C2-AC99-B7FA93EC2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B9BD8C-FBA9-4D7C-8D41-2D5671623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05" y="1350773"/>
            <a:ext cx="5263286" cy="30209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09D4B3-F958-4C0B-8252-06746D362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9647" y="2334221"/>
            <a:ext cx="2570508" cy="12637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BF94008-68C8-4F63-A1B9-C4B74B738D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395" y="2334305"/>
            <a:ext cx="4234809" cy="85418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03B1BC4-204E-4FEA-8068-9ECA3055F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636923"/>
              </p:ext>
            </p:extLst>
          </p:nvPr>
        </p:nvGraphicFramePr>
        <p:xfrm>
          <a:off x="6243035" y="1801964"/>
          <a:ext cx="574712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560">
                  <a:extLst>
                    <a:ext uri="{9D8B030D-6E8A-4147-A177-3AD203B41FA5}">
                      <a16:colId xmlns:a16="http://schemas.microsoft.com/office/drawing/2014/main" val="3090641785"/>
                    </a:ext>
                  </a:extLst>
                </a:gridCol>
                <a:gridCol w="2873560">
                  <a:extLst>
                    <a:ext uri="{9D8B030D-6E8A-4147-A177-3AD203B41FA5}">
                      <a16:colId xmlns:a16="http://schemas.microsoft.com/office/drawing/2014/main" val="20504489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GN </a:t>
                      </a:r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Hearing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GN Audio</a:t>
                      </a:r>
                      <a:endParaRPr lang="da-DK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859659"/>
                  </a:ext>
                </a:extLst>
              </a:tr>
            </a:tbl>
          </a:graphicData>
        </a:graphic>
      </p:graphicFrame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id="{B5C218D1-B1C6-46A4-B90A-DB68BB4DE7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5048" y="3933631"/>
            <a:ext cx="3605107" cy="24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91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07D10C7-AAA0-4D2C-B74E-911821EE2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93" y="1688778"/>
            <a:ext cx="6096000" cy="4572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Initial:</a:t>
            </a:r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Acoustic Cloaking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background field.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061933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r>
              <a:rPr lang="en-GB" i="1" dirty="0">
                <a:solidFill>
                  <a:schemeClr val="accent3"/>
                </a:solidFill>
              </a:rPr>
              <a:t>Cloak the hemicylinder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9B238F-BC4E-476C-B518-A6498FE35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0D8584C-7D0B-4A64-AF00-50B8D48E5FC0}"/>
              </a:ext>
            </a:extLst>
          </p:cNvPr>
          <p:cNvSpPr/>
          <p:nvPr/>
        </p:nvSpPr>
        <p:spPr>
          <a:xfrm>
            <a:off x="4996332" y="1688778"/>
            <a:ext cx="220092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Application library’s</a:t>
            </a:r>
          </a:p>
          <a:p>
            <a:r>
              <a:rPr lang="en-GB" sz="1600" i="1" dirty="0"/>
              <a:t>“</a:t>
            </a:r>
            <a:r>
              <a:rPr lang="en-GB" sz="1600" i="1" dirty="0" err="1"/>
              <a:t>acoustic_cloaking</a:t>
            </a:r>
            <a:r>
              <a:rPr lang="en-GB" sz="1600" i="1" dirty="0"/>
              <a:t>”</a:t>
            </a:r>
          </a:p>
          <a:p>
            <a:r>
              <a:rPr lang="en-GB" sz="1600" i="1" dirty="0"/>
              <a:t>	    +</a:t>
            </a:r>
          </a:p>
          <a:p>
            <a:r>
              <a:rPr lang="en-GB" sz="1600" dirty="0"/>
              <a:t>Topology Optimization</a:t>
            </a:r>
            <a:endParaRPr lang="da-DK" sz="1600" dirty="0"/>
          </a:p>
        </p:txBody>
      </p:sp>
    </p:spTree>
    <p:extLst>
      <p:ext uri="{BB962C8B-B14F-4D97-AF65-F5344CB8AC3E}">
        <p14:creationId xmlns:p14="http://schemas.microsoft.com/office/powerpoint/2010/main" val="1076046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9533BC-DB50-4C07-9FF0-9838DB14B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25" y="2185416"/>
            <a:ext cx="6383122" cy="3516532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Design domain: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Acoustic Cloaking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background field.</a:t>
            </a:r>
            <a:endParaRPr lang="en-GB" b="1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061933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77CB18-2AA9-4E04-BD3B-EDA13156E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CB4BE41-40D2-4BB0-AF0B-EBCFDB869C75}"/>
                  </a:ext>
                </a:extLst>
              </p:cNvPr>
              <p:cNvSpPr/>
              <p:nvPr/>
            </p:nvSpPr>
            <p:spPr>
              <a:xfrm>
                <a:off x="8136886" y="4571901"/>
                <a:ext cx="3264035" cy="847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da-DK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m:rPr>
                              <m:sty m:val="p"/>
                            </m:rP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in</m:t>
                          </m:r>
                          <m: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e>
                        <m:lim>
                          <m:acc>
                            <m:accPr>
                              <m:chr m:val="̅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acc>
                        </m:lim>
                      </m:limLow>
                      <m:nary>
                        <m:naryPr>
                          <m:limLoc m:val="subSup"/>
                          <m:supHide m:val="on"/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𝑆𝑃𝐿</m:t>
                              </m:r>
                            </m:e>
                            <m:sub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𝑆𝑐𝑎𝑡𝑡𝑒𝑟𝑒𝑑</m:t>
                              </m:r>
                            </m:sub>
                          </m:sSub>
                        </m:e>
                      </m:nary>
                      <m:r>
                        <m:rPr>
                          <m:sty m:val="p"/>
                        </m:rPr>
                        <a:rPr lang="da-DK" i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dΩ</m:t>
                      </m:r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CB4BE41-40D2-4BB0-AF0B-EBCFDB869C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6886" y="4571901"/>
                <a:ext cx="3264035" cy="8474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5622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921D99-930F-4A4D-9301-9F3B223DE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336" y="2120917"/>
            <a:ext cx="6668565" cy="3659491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Optimized: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Acoustic Cloaking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background field.</a:t>
            </a:r>
            <a:endParaRPr lang="en-GB" b="1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061933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197EF4-B373-451F-95D3-12FA3C71B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E9F081A-3958-495D-BE7B-2881274F0180}"/>
                  </a:ext>
                </a:extLst>
              </p:cNvPr>
              <p:cNvSpPr/>
              <p:nvPr/>
            </p:nvSpPr>
            <p:spPr>
              <a:xfrm>
                <a:off x="8136886" y="4571901"/>
                <a:ext cx="3264035" cy="847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da-DK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m:rPr>
                              <m:sty m:val="p"/>
                            </m:rP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in</m:t>
                          </m:r>
                          <m: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e>
                        <m:lim>
                          <m:acc>
                            <m:accPr>
                              <m:chr m:val="̅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acc>
                        </m:lim>
                      </m:limLow>
                      <m:nary>
                        <m:naryPr>
                          <m:limLoc m:val="subSup"/>
                          <m:supHide m:val="on"/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𝑆𝑃𝐿</m:t>
                              </m:r>
                            </m:e>
                            <m:sub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𝑆𝑐𝑎𝑡𝑡𝑒𝑟𝑒𝑑</m:t>
                              </m:r>
                            </m:sub>
                          </m:sSub>
                        </m:e>
                      </m:nary>
                      <m:r>
                        <m:rPr>
                          <m:sty m:val="p"/>
                        </m:rPr>
                        <a:rPr lang="da-DK" i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dΩ</m:t>
                      </m:r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E9F081A-3958-495D-BE7B-2881274F01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6886" y="4571901"/>
                <a:ext cx="3264035" cy="8474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1029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BEA0E6E-48F3-47D2-97CA-C97214611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25" y="1661346"/>
            <a:ext cx="6096000" cy="4572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Test: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Acoustic Cloaking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background field.</a:t>
            </a:r>
            <a:endParaRPr lang="en-GB" b="1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061933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2D482D-6B1D-4C41-AAA2-424414BAE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8C2A180-6E08-489B-ABFD-CEAF3D36D8FA}"/>
                  </a:ext>
                </a:extLst>
              </p:cNvPr>
              <p:cNvSpPr/>
              <p:nvPr/>
            </p:nvSpPr>
            <p:spPr>
              <a:xfrm>
                <a:off x="8136886" y="4571901"/>
                <a:ext cx="3264035" cy="847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da-DK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m:rPr>
                              <m:sty m:val="p"/>
                            </m:rP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in</m:t>
                          </m:r>
                          <m: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e>
                        <m:lim>
                          <m:acc>
                            <m:accPr>
                              <m:chr m:val="̅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acc>
                        </m:lim>
                      </m:limLow>
                      <m:nary>
                        <m:naryPr>
                          <m:limLoc m:val="subSup"/>
                          <m:supHide m:val="on"/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𝑆𝑃𝐿</m:t>
                              </m:r>
                            </m:e>
                            <m:sub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𝑆𝑐𝑎𝑡𝑡𝑒𝑟𝑒𝑑</m:t>
                              </m:r>
                            </m:sub>
                          </m:sSub>
                        </m:e>
                      </m:nary>
                      <m:r>
                        <m:rPr>
                          <m:sty m:val="p"/>
                        </m:rPr>
                        <a:rPr lang="da-DK" i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dΩ</m:t>
                      </m:r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8C2A180-6E08-489B-ABFD-CEAF3D36D8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6886" y="4571901"/>
                <a:ext cx="3264035" cy="8474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310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Test: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Tweeter Phase Plug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0"/>
            <a:ext cx="3337360" cy="2524257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2Daxi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Fully coupled electromagnetic-elastic-acoustic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Voltage input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507993"/>
            <a:ext cx="3337360" cy="159142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r>
              <a:rPr lang="en-GB" i="1" dirty="0">
                <a:solidFill>
                  <a:schemeClr val="accent3"/>
                </a:solidFill>
              </a:rPr>
              <a:t>Flatten frequency response above 10 kHz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C0CA2A-873A-44D2-BE8A-57CDEA482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B0F136-EEF6-454E-847F-6AC8533F94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44" y="2275014"/>
            <a:ext cx="6942857" cy="369526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Arc 12">
            <a:extLst>
              <a:ext uri="{FF2B5EF4-FFF2-40B4-BE49-F238E27FC236}">
                <a16:creationId xmlns:a16="http://schemas.microsoft.com/office/drawing/2014/main" id="{164A92F8-9B10-465A-9EC0-97AF1D9C29D3}"/>
              </a:ext>
            </a:extLst>
          </p:cNvPr>
          <p:cNvSpPr/>
          <p:nvPr/>
        </p:nvSpPr>
        <p:spPr>
          <a:xfrm>
            <a:off x="4746446" y="3886200"/>
            <a:ext cx="3217978" cy="1373369"/>
          </a:xfrm>
          <a:prstGeom prst="arc">
            <a:avLst>
              <a:gd name="adj1" fmla="val 11486669"/>
              <a:gd name="adj2" fmla="val 2149739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652944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Test: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Tweeter Phase Plug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0"/>
            <a:ext cx="3337360" cy="2524257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2Daxi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Fully coupled electromagnetic-elastic-acoustic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Voltage input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507993"/>
            <a:ext cx="3337360" cy="159142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C0CA2A-873A-44D2-BE8A-57CDEA482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755C346-517D-4525-A744-216251912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670" y="2188337"/>
            <a:ext cx="6377724" cy="41455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BC4AA85-1122-4EB2-9773-E1A3A8C991BC}"/>
                  </a:ext>
                </a:extLst>
              </p:cNvPr>
              <p:cNvSpPr/>
              <p:nvPr/>
            </p:nvSpPr>
            <p:spPr>
              <a:xfrm>
                <a:off x="7971985" y="5041115"/>
                <a:ext cx="3816149" cy="637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a-DK" sz="120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a-DK" sz="12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a-DK" sz="120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  <m:r>
                                <a:rPr lang="da-DK" sz="1200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</m:e>
                            <m:lim>
                              <m:acc>
                                <m:accPr>
                                  <m:chr m:val="̅"/>
                                  <m:ctrlPr>
                                    <a:rPr lang="da-DK" sz="12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sz="12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lim>
                          </m:limLow>
                        </m:fName>
                        <m:e>
                          <m:rad>
                            <m:radPr>
                              <m:degHide m:val="on"/>
                              <m:ctrlPr>
                                <a:rPr lang="da-DK" sz="12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da-DK" sz="12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sz="1200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aveop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da-DK" sz="1200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a-DK" sz="1200" b="1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𝐱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sz="1200" b="0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out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da-DK" sz="1200" b="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da-DK" sz="1200" b="0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da-DK" sz="1200" b="0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sz="1200" b="0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p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da-DK" sz="1200" b="0" i="1">
                                                  <a:solidFill>
                                                    <a:schemeClr val="accent3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da-DK" sz="1200" b="0" i="1">
                                                      <a:solidFill>
                                                        <a:schemeClr val="accent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acc>
                                                    <m:accPr>
                                                      <m:chr m:val="̅"/>
                                                      <m:ctrlPr>
                                                        <a:rPr lang="da-DK" sz="1200" b="0" i="1">
                                                          <a:solidFill>
                                                            <a:schemeClr val="accent3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da-DK" sz="1200" b="0" i="1">
                                                          <a:solidFill>
                                                            <a:schemeClr val="accent3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𝜉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</m:d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200" b="0" i="0">
                                                  <a:solidFill>
                                                    <a:schemeClr val="accent3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p</m:t>
                                              </m:r>
                                            </m:e>
                                            <m:sup>
                                              <m:r>
                                                <a:rPr lang="da-DK" sz="1200" b="0" i="0">
                                                  <a:solidFill>
                                                    <a:schemeClr val="accent3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∗</m:t>
                                              </m:r>
                                            </m:sup>
                                          </m:sSup>
                                          <m:r>
                                            <a:rPr lang="da-DK" sz="1200" b="0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da-DK" sz="1200" b="0" i="1">
                                                  <a:solidFill>
                                                    <a:schemeClr val="accent3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200" b="0" i="0">
                                                  <a:solidFill>
                                                    <a:schemeClr val="accent3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aveop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da-DK" sz="1200" b="0" i="1">
                                                      <a:solidFill>
                                                        <a:schemeClr val="accent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a-DK" sz="1200" b="1" i="0">
                                                      <a:solidFill>
                                                        <a:schemeClr val="accent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𝐱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da-DK" sz="1200" b="0" i="0">
                                                      <a:solidFill>
                                                        <a:schemeClr val="accent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out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da-DK" sz="1200" b="0" i="1">
                                                  <a:solidFill>
                                                    <a:schemeClr val="accent3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p>
                                                <m:sSupPr>
                                                  <m:ctrlPr>
                                                    <a:rPr lang="da-DK" sz="1200" b="0" i="1">
                                                      <a:solidFill>
                                                        <a:schemeClr val="accent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da-DK" sz="1200" b="0" i="0">
                                                      <a:solidFill>
                                                        <a:schemeClr val="accent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p</m:t>
                                                  </m:r>
                                                  <m:d>
                                                    <m:dPr>
                                                      <m:ctrlPr>
                                                        <a:rPr lang="da-DK" sz="1200" b="0" i="1">
                                                          <a:solidFill>
                                                            <a:schemeClr val="accent3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acc>
                                                        <m:accPr>
                                                          <m:chr m:val="̅"/>
                                                          <m:ctrlPr>
                                                            <a:rPr lang="da-DK" sz="1200" b="0" i="1">
                                                              <a:solidFill>
                                                                <a:schemeClr val="accent3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accPr>
                                                        <m:e>
                                                          <m:r>
                                                            <a:rPr lang="da-DK" sz="1200" b="0" i="1">
                                                              <a:solidFill>
                                                                <a:schemeClr val="accent3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𝜉</m:t>
                                                          </m:r>
                                                        </m:e>
                                                      </m:acc>
                                                    </m:e>
                                                  </m:d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da-DK" sz="1200" b="0" i="0">
                                                      <a:solidFill>
                                                        <a:schemeClr val="accent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p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da-DK" sz="1200" b="0" i="0">
                                                      <a:solidFill>
                                                        <a:schemeClr val="accent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∗</m:t>
                                                  </m:r>
                                                </m:sup>
                                              </m:sSup>
                                            </m:e>
                                          </m:d>
                                        </m:e>
                                      </m:d>
                                    </m:e>
                                    <m:sup>
                                      <m:r>
                                        <a:rPr lang="da-DK" sz="1200" b="0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e>
                      </m:func>
                    </m:oMath>
                  </m:oMathPara>
                </a14:m>
                <a:endParaRPr lang="da-DK" sz="12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BC4AA85-1122-4EB2-9773-E1A3A8C991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1985" y="5041115"/>
                <a:ext cx="3816149" cy="6379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62771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7" y="1869441"/>
            <a:ext cx="7148266" cy="4228963"/>
          </a:xfrm>
        </p:spPr>
        <p:txBody>
          <a:bodyPr/>
          <a:lstStyle/>
          <a:p>
            <a:r>
              <a:rPr lang="en-GB" b="1" dirty="0"/>
              <a:t>Acoustic topology optimization </a:t>
            </a:r>
            <a:r>
              <a:rPr lang="en-GB" dirty="0"/>
              <a:t>will be a </a:t>
            </a:r>
            <a:r>
              <a:rPr lang="en-GB" b="1" dirty="0"/>
              <a:t>tool </a:t>
            </a:r>
            <a:r>
              <a:rPr lang="en-GB" dirty="0"/>
              <a:t>in the engineering toolbox within a few years.</a:t>
            </a:r>
          </a:p>
          <a:p>
            <a:endParaRPr lang="en-GB" b="1" dirty="0"/>
          </a:p>
          <a:p>
            <a:r>
              <a:rPr lang="en-GB" b="1" dirty="0"/>
              <a:t>Objectives </a:t>
            </a:r>
            <a:r>
              <a:rPr lang="en-GB" dirty="0"/>
              <a:t>can span </a:t>
            </a:r>
            <a:r>
              <a:rPr lang="en-GB" b="1" dirty="0"/>
              <a:t>across frequencies </a:t>
            </a:r>
            <a:r>
              <a:rPr lang="en-GB" dirty="0"/>
              <a:t>and</a:t>
            </a:r>
            <a:r>
              <a:rPr lang="en-GB" b="1" dirty="0"/>
              <a:t> </a:t>
            </a:r>
            <a:r>
              <a:rPr lang="en-GB" dirty="0"/>
              <a:t>multiple</a:t>
            </a:r>
            <a:r>
              <a:rPr lang="en-GB" b="1" dirty="0"/>
              <a:t> outputs/domains.</a:t>
            </a:r>
          </a:p>
          <a:p>
            <a:endParaRPr lang="en-GB" b="1" dirty="0"/>
          </a:p>
          <a:p>
            <a:r>
              <a:rPr lang="en-GB" dirty="0"/>
              <a:t>We will see</a:t>
            </a:r>
            <a:r>
              <a:rPr lang="en-GB" b="1" dirty="0"/>
              <a:t> organic, non-intuitive designs</a:t>
            </a:r>
            <a:r>
              <a:rPr lang="en-GB" dirty="0"/>
              <a:t> that meet certain objectives.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0"/>
            <a:ext cx="3337360" cy="2524257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Discussion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Filters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Robustness of designs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Future perspective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5DE649-CEB1-4AA9-8AA1-D9938CE47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6006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AD75CF-4CBD-4690-9F01-B8929F721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413" y="4413604"/>
            <a:ext cx="7426611" cy="219694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78430" y="4629924"/>
            <a:ext cx="11236730" cy="568523"/>
          </a:xfrm>
        </p:spPr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613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Optimization in Physics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C75EF7-CA87-46DE-B5B1-EF80EB420890}"/>
              </a:ext>
            </a:extLst>
          </p:cNvPr>
          <p:cNvSpPr txBox="1"/>
          <p:nvPr/>
        </p:nvSpPr>
        <p:spPr>
          <a:xfrm>
            <a:off x="401306" y="1869441"/>
            <a:ext cx="44430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Types</a:t>
            </a:r>
          </a:p>
          <a:p>
            <a:endParaRPr lang="da-DK" b="1" dirty="0"/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i="1" dirty="0"/>
              <a:t>Trial-and-error</a:t>
            </a:r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en-US" i="1" dirty="0"/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i="1" dirty="0"/>
              <a:t>Parameter optimization</a:t>
            </a:r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en-US" i="1" dirty="0"/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i="1" dirty="0"/>
              <a:t>Shape optimization</a:t>
            </a:r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en-US" i="1" dirty="0"/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b="1" i="1" dirty="0"/>
              <a:t>Topology optimization</a:t>
            </a:r>
          </a:p>
          <a:p>
            <a:endParaRPr lang="da-DK" i="1" dirty="0"/>
          </a:p>
          <a:p>
            <a:endParaRPr lang="da-DK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371E79-67E3-4A62-BD26-028A4E4D1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497" y="4359715"/>
            <a:ext cx="3185612" cy="12953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AC854B-59A8-4CE3-9108-17F80465B679}"/>
              </a:ext>
            </a:extLst>
          </p:cNvPr>
          <p:cNvSpPr txBox="1"/>
          <p:nvPr/>
        </p:nvSpPr>
        <p:spPr>
          <a:xfrm>
            <a:off x="7521434" y="1869441"/>
            <a:ext cx="44430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Types</a:t>
            </a:r>
          </a:p>
          <a:p>
            <a:endParaRPr lang="da-DK" b="1" dirty="0"/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i="1" dirty="0"/>
              <a:t>Structural Mechanics</a:t>
            </a:r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en-US" i="1" dirty="0"/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i="1" dirty="0"/>
              <a:t>Fluid Flow</a:t>
            </a:r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en-US" i="1" dirty="0"/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i="1" dirty="0"/>
              <a:t>Electromagnetics</a:t>
            </a:r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en-US" i="1" dirty="0"/>
          </a:p>
          <a:p>
            <a:pPr marL="342900" indent="-3429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b="1" i="1" dirty="0"/>
              <a:t>Acoustics</a:t>
            </a:r>
            <a:endParaRPr lang="da-DK" i="1" dirty="0"/>
          </a:p>
          <a:p>
            <a:endParaRPr lang="da-DK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2B1B34-DEC6-473B-8110-38CD9FEE2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87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Initial: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Criss-cross Splitter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radiation input with excitation and plane wave radiation output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434841"/>
            <a:ext cx="3337360" cy="16645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r>
              <a:rPr lang="en-GB" i="1" dirty="0">
                <a:solidFill>
                  <a:schemeClr val="accent3"/>
                </a:solidFill>
              </a:rPr>
              <a:t>Have two different frequency input cross paths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C1F16D-4CB4-4642-8894-2243CFC4CF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563" y="2783933"/>
            <a:ext cx="5730347" cy="25432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A3326B4-0304-4782-8063-19B7BF376E64}"/>
              </a:ext>
            </a:extLst>
          </p:cNvPr>
          <p:cNvCxnSpPr/>
          <p:nvPr/>
        </p:nvCxnSpPr>
        <p:spPr>
          <a:xfrm>
            <a:off x="3136392" y="3584448"/>
            <a:ext cx="2167128" cy="8503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457340B-176A-468D-A96F-CCD7A6E95190}"/>
              </a:ext>
            </a:extLst>
          </p:cNvPr>
          <p:cNvCxnSpPr>
            <a:cxnSpLocks/>
          </p:cNvCxnSpPr>
          <p:nvPr/>
        </p:nvCxnSpPr>
        <p:spPr>
          <a:xfrm flipV="1">
            <a:off x="3136392" y="3584448"/>
            <a:ext cx="2231136" cy="8503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9BE4BB7-D003-4222-8199-1A0B378BB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37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Definitions: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Criss-cross Splitter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radiation input with excitation and plane wave radiation output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C1F16D-4CB4-4642-8894-2243CFC4CF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563" y="2783933"/>
            <a:ext cx="5730347" cy="2543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ACB772-8888-4BCA-924E-6F9E19BD0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47EEB4-0E53-424D-976E-5F2B00980951}"/>
              </a:ext>
            </a:extLst>
          </p:cNvPr>
          <p:cNvSpPr txBox="1"/>
          <p:nvPr/>
        </p:nvSpPr>
        <p:spPr>
          <a:xfrm>
            <a:off x="3615468" y="1924499"/>
            <a:ext cx="2451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accent3"/>
                </a:solidFill>
              </a:rPr>
              <a:t>Design domain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C23AD11-4CDC-4907-9BF3-77902DC584FF}"/>
              </a:ext>
            </a:extLst>
          </p:cNvPr>
          <p:cNvCxnSpPr>
            <a:stCxn id="3" idx="2"/>
          </p:cNvCxnSpPr>
          <p:nvPr/>
        </p:nvCxnSpPr>
        <p:spPr>
          <a:xfrm flipH="1">
            <a:off x="4572000" y="2386164"/>
            <a:ext cx="269320" cy="7868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854AC21-5458-400D-8911-0F25E3BE576D}"/>
              </a:ext>
            </a:extLst>
          </p:cNvPr>
          <p:cNvSpPr txBox="1"/>
          <p:nvPr/>
        </p:nvSpPr>
        <p:spPr>
          <a:xfrm>
            <a:off x="1845032" y="5739195"/>
            <a:ext cx="2451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Area constraint: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FE72D83-D32D-42ED-B72F-6322E54ABBF0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3070884" y="5085601"/>
            <a:ext cx="742164" cy="6535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F649C0F-7212-4881-8290-E52CEF15F58B}"/>
                  </a:ext>
                </a:extLst>
              </p:cNvPr>
              <p:cNvSpPr/>
              <p:nvPr/>
            </p:nvSpPr>
            <p:spPr>
              <a:xfrm>
                <a:off x="8177612" y="4952927"/>
                <a:ext cx="2952539" cy="10053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a-DK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</m:e>
                            <m:lim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lim>
                          </m:limLow>
                        </m:fName>
                        <m:e>
                          <m:func>
                            <m:func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sub>
                                  </m:sSub>
                                </m:lim>
                              </m:limLow>
                            </m:fName>
                            <m:e>
                              <m:f>
                                <m:f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out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sub>
                                      </m:sSub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f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in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f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da-DK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F649C0F-7212-4881-8290-E52CEF15F5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7612" y="4952927"/>
                <a:ext cx="2952539" cy="10053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75F28F3-8C6D-4BB6-A3EA-E0AB685EE29F}"/>
                  </a:ext>
                </a:extLst>
              </p:cNvPr>
              <p:cNvSpPr/>
              <p:nvPr/>
            </p:nvSpPr>
            <p:spPr>
              <a:xfrm>
                <a:off x="4014255" y="5464888"/>
                <a:ext cx="2597121" cy="9872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subSup"/>
                              <m:supHide m:val="on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sub>
                              </m:sSub>
                            </m:sub>
                            <m:sup/>
                            <m:e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e>
                          </m:nary>
                          <m:r>
                            <m:rPr>
                              <m:sty m:val="p"/>
                            </m:rP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da-DK" i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−1≤0</m:t>
                      </m:r>
                    </m:oMath>
                  </m:oMathPara>
                </a14:m>
                <a:endParaRPr lang="da-DK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75F28F3-8C6D-4BB6-A3EA-E0AB685EE2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4255" y="5464888"/>
                <a:ext cx="2597121" cy="98725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FADE60ED-54C2-4C15-8D98-FB8A59842655}"/>
              </a:ext>
            </a:extLst>
          </p:cNvPr>
          <p:cNvSpPr txBox="1">
            <a:spLocks/>
          </p:cNvSpPr>
          <p:nvPr/>
        </p:nvSpPr>
        <p:spPr>
          <a:xfrm>
            <a:off x="8211379" y="4434841"/>
            <a:ext cx="3337360" cy="16645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871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Definitions: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Criss-cross Splitter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radiation input with excitation and plane wave radiation output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C1F16D-4CB4-4642-8894-2243CFC4CF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563" y="2783933"/>
            <a:ext cx="5730347" cy="2543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ACB772-8888-4BCA-924E-6F9E19BD0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47EEB4-0E53-424D-976E-5F2B00980951}"/>
              </a:ext>
            </a:extLst>
          </p:cNvPr>
          <p:cNvSpPr txBox="1"/>
          <p:nvPr/>
        </p:nvSpPr>
        <p:spPr>
          <a:xfrm>
            <a:off x="3615468" y="1924499"/>
            <a:ext cx="2451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accent3"/>
                </a:solidFill>
              </a:rPr>
              <a:t>Design domain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C23AD11-4CDC-4907-9BF3-77902DC584FF}"/>
              </a:ext>
            </a:extLst>
          </p:cNvPr>
          <p:cNvCxnSpPr>
            <a:stCxn id="3" idx="2"/>
          </p:cNvCxnSpPr>
          <p:nvPr/>
        </p:nvCxnSpPr>
        <p:spPr>
          <a:xfrm flipH="1">
            <a:off x="4572000" y="2386164"/>
            <a:ext cx="269320" cy="7868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854AC21-5458-400D-8911-0F25E3BE576D}"/>
              </a:ext>
            </a:extLst>
          </p:cNvPr>
          <p:cNvSpPr txBox="1"/>
          <p:nvPr/>
        </p:nvSpPr>
        <p:spPr>
          <a:xfrm>
            <a:off x="1845032" y="5739195"/>
            <a:ext cx="2451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Area constraint: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FE72D83-D32D-42ED-B72F-6322E54ABBF0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3070884" y="5085601"/>
            <a:ext cx="742164" cy="6535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F649C0F-7212-4881-8290-E52CEF15F58B}"/>
                  </a:ext>
                </a:extLst>
              </p:cNvPr>
              <p:cNvSpPr/>
              <p:nvPr/>
            </p:nvSpPr>
            <p:spPr>
              <a:xfrm>
                <a:off x="8177612" y="4952927"/>
                <a:ext cx="2952539" cy="10053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a-DK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</m:e>
                            <m:lim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lim>
                          </m:limLow>
                        </m:fName>
                        <m:e>
                          <m:func>
                            <m:func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sub>
                                  </m:sSub>
                                </m:lim>
                              </m:limLow>
                            </m:fName>
                            <m:e>
                              <m:f>
                                <m:f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out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sub>
                                      </m:sSub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f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in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f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da-DK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F649C0F-7212-4881-8290-E52CEF15F5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7612" y="4952927"/>
                <a:ext cx="2952539" cy="10053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75F28F3-8C6D-4BB6-A3EA-E0AB685EE29F}"/>
                  </a:ext>
                </a:extLst>
              </p:cNvPr>
              <p:cNvSpPr/>
              <p:nvPr/>
            </p:nvSpPr>
            <p:spPr>
              <a:xfrm>
                <a:off x="4014255" y="5464888"/>
                <a:ext cx="2597121" cy="9872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subSup"/>
                              <m:supHide m:val="on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sub>
                              </m:sSub>
                            </m:sub>
                            <m:sup/>
                            <m:e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e>
                          </m:nary>
                          <m:r>
                            <m:rPr>
                              <m:sty m:val="p"/>
                            </m:rP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da-DK" i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−1≤0</m:t>
                      </m:r>
                    </m:oMath>
                  </m:oMathPara>
                </a14:m>
                <a:endParaRPr lang="da-DK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75F28F3-8C6D-4BB6-A3EA-E0AB685EE2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4255" y="5464888"/>
                <a:ext cx="2597121" cy="98725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FADE60ED-54C2-4C15-8D98-FB8A59842655}"/>
              </a:ext>
            </a:extLst>
          </p:cNvPr>
          <p:cNvSpPr txBox="1">
            <a:spLocks/>
          </p:cNvSpPr>
          <p:nvPr/>
        </p:nvSpPr>
        <p:spPr>
          <a:xfrm>
            <a:off x="8211379" y="4434841"/>
            <a:ext cx="3337360" cy="16645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124354F-4094-49EE-8F3D-90BF1BDB5AB2}"/>
                  </a:ext>
                </a:extLst>
              </p:cNvPr>
              <p:cNvSpPr/>
              <p:nvPr/>
            </p:nvSpPr>
            <p:spPr>
              <a:xfrm>
                <a:off x="4164206" y="8522"/>
                <a:ext cx="6062942" cy="596176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0&lt;</m:t>
                      </m:r>
                      <m:r>
                        <a:rPr lang="en-US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US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𝐱</m:t>
                      </m:r>
                      <m:r>
                        <a:rPr lang="en-US" b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≤1      ∀ </m:t>
                      </m:r>
                      <m:r>
                        <a:rPr lang="en-US" b="1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𝐱</m:t>
                      </m:r>
                      <m:r>
                        <a:rPr lang="en-US" b="1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da-DK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  <a:p>
                <a:endParaRPr lang="da-DK" dirty="0">
                  <a:solidFill>
                    <a:schemeClr val="accent3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acc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̃"/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acc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̃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acc>
                        </m:num>
                        <m:den>
                          <m: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den>
                      </m:f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  <a:p>
                <a:endParaRPr lang="da-DK" i="1" dirty="0">
                  <a:solidFill>
                    <a:schemeClr val="accent3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acc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acc>
                      <m:d>
                        <m:d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acc>
                          <m:d>
                            <m:d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𝛽𝜂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tanh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̃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en-US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𝛽𝜂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tanh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(1−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func>
                        </m:den>
                      </m:f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  <a:p>
                <a:endParaRPr lang="en-US" dirty="0">
                  <a:solidFill>
                    <a:schemeClr val="accent3"/>
                  </a:solidFill>
                </a:endParaRPr>
              </a:p>
              <a:p>
                <a:endParaRPr lang="en-US" dirty="0">
                  <a:solidFill>
                    <a:schemeClr val="accent3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  <m:d>
                        <m:d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acc>
                        </m:e>
                      </m:d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acc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p>
                      </m:sSup>
                      <m:r>
                        <a:rPr lang="en-US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a-DK" b="0" i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d>
                        <m:d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acc>
                        </m:e>
                      </m:d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a-DK" b="0" i="0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acc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p>
                      </m:sSup>
                      <m:r>
                        <a:rPr lang="en-US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a-DK" b="0" i="0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a-DK" b="0" i="0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  <a:p>
                <a:endParaRPr lang="da-DK" dirty="0">
                  <a:solidFill>
                    <a:schemeClr val="accent3"/>
                  </a:solidFill>
                  <a:latin typeface="Cambria Math" panose="02040503050406030204" pitchFamily="18" charset="0"/>
                </a:endParaRPr>
              </a:p>
              <a:p>
                <a:endParaRPr lang="da-DK" dirty="0">
                  <a:solidFill>
                    <a:schemeClr val="accent3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a-DK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da-DK" i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ρ</m:t>
                              </m:r>
                              <m:d>
                                <m:d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</m:acc>
                                </m:e>
                              </m:d>
                            </m:den>
                          </m:f>
                          <m:r>
                            <m:rPr>
                              <m:sty m:val="p"/>
                            </m:rP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∇p</m:t>
                          </m:r>
                        </m:e>
                      </m:d>
                      <m:r>
                        <a:rPr lang="da-DK" i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a-DK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p>
                              <m: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da-DK" i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  <m:d>
                            <m:d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e>
                          </m:d>
                        </m:den>
                      </m:f>
                      <m:r>
                        <m:rPr>
                          <m:sty m:val="p"/>
                        </m:rPr>
                        <a:rPr lang="da-DK" i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da-DK" i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da-DK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124354F-4094-49EE-8F3D-90BF1BDB5A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206" y="8522"/>
                <a:ext cx="6062942" cy="59617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2931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Optimized ‘geometry’ field: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Criss-cross Splitter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radiation input with excitation and plane wave radiation output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434841"/>
            <a:ext cx="3337360" cy="16645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80CEF4-6930-45E2-9953-4BE194F63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F01E66A-2A50-4A56-9B8F-2A3352DC6FB9}"/>
                  </a:ext>
                </a:extLst>
              </p:cNvPr>
              <p:cNvSpPr/>
              <p:nvPr/>
            </p:nvSpPr>
            <p:spPr>
              <a:xfrm>
                <a:off x="8177612" y="4952927"/>
                <a:ext cx="2952539" cy="10053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a-DK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</m:e>
                            <m:lim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lim>
                          </m:limLow>
                        </m:fName>
                        <m:e>
                          <m:func>
                            <m:func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sub>
                                  </m:sSub>
                                </m:lim>
                              </m:limLow>
                            </m:fName>
                            <m:e>
                              <m:f>
                                <m:f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out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sub>
                                      </m:sSub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f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in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f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da-DK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F01E66A-2A50-4A56-9B8F-2A3352DC6F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7612" y="4952927"/>
                <a:ext cx="2952539" cy="10053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809D8AA-8BEC-4A66-83F3-EEDD0B6D0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8669" y="2787073"/>
            <a:ext cx="57626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499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Test geometry: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Criss-cross Splitter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radiation input with excitation and plane wave radiation output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434841"/>
            <a:ext cx="3337360" cy="16645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F8B842-6847-49BF-BDAC-6B7EC4D56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890DB9F-91AA-4C6D-8875-BE1A859915DF}"/>
                  </a:ext>
                </a:extLst>
              </p:cNvPr>
              <p:cNvSpPr/>
              <p:nvPr/>
            </p:nvSpPr>
            <p:spPr>
              <a:xfrm>
                <a:off x="8177612" y="4952927"/>
                <a:ext cx="2952539" cy="10053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a-DK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</m:e>
                            <m:lim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lim>
                          </m:limLow>
                        </m:fName>
                        <m:e>
                          <m:func>
                            <m:func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sub>
                                  </m:sSub>
                                </m:lim>
                              </m:limLow>
                            </m:fName>
                            <m:e>
                              <m:f>
                                <m:f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out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sub>
                                      </m:sSub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f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in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f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da-DK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890DB9F-91AA-4C6D-8875-BE1A859915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7612" y="4952927"/>
                <a:ext cx="2952539" cy="10053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D4C00E90-51C0-4079-BEEA-115CB72337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563" y="2783933"/>
            <a:ext cx="5730347" cy="2543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0323AC1-91EE-42B1-B17E-9A5A896D51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6049" y="2802221"/>
            <a:ext cx="5800725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341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22966" y="1869441"/>
            <a:ext cx="7788413" cy="4228963"/>
          </a:xfrm>
        </p:spPr>
        <p:txBody>
          <a:bodyPr/>
          <a:lstStyle/>
          <a:p>
            <a:r>
              <a:rPr lang="en-GB" b="1" dirty="0"/>
              <a:t>Test: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Criss-cross Splitter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5116E1-301A-E646-A893-BEC126A65370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24CF941-C00C-410C-ABCB-75261FEBDDA4}"/>
              </a:ext>
            </a:extLst>
          </p:cNvPr>
          <p:cNvSpPr txBox="1">
            <a:spLocks/>
          </p:cNvSpPr>
          <p:nvPr/>
        </p:nvSpPr>
        <p:spPr>
          <a:xfrm>
            <a:off x="8211379" y="1869441"/>
            <a:ext cx="3337360" cy="2037488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2D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Plane wave radiation input with excitation and plane wave radiation output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7992E2EB-5F77-4BC4-A800-ECCAD140BB31}"/>
              </a:ext>
            </a:extLst>
          </p:cNvPr>
          <p:cNvSpPr txBox="1">
            <a:spLocks/>
          </p:cNvSpPr>
          <p:nvPr/>
        </p:nvSpPr>
        <p:spPr>
          <a:xfrm>
            <a:off x="8211379" y="4434841"/>
            <a:ext cx="3337360" cy="1664580"/>
          </a:xfrm>
          <a:prstGeom prst="rect">
            <a:avLst/>
          </a:prstGeom>
          <a:noFill/>
        </p:spPr>
        <p:txBody>
          <a:bodyPr vert="horz" lIns="36000" tIns="45720" rIns="36000" bIns="4572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None/>
              <a:defRPr lang="en-US" sz="2400" b="0" kern="120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263525" indent="-24447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2000" b="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302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985838" indent="-227013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2301" indent="-234945" algn="l" defTabSz="609585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8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Objective: 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F8B842-6847-49BF-BDAC-6B7EC4D56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88" y="0"/>
            <a:ext cx="2552700" cy="11715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A2A969-AC2E-4B47-8DFA-EC6C5FC7B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49" y="2667762"/>
            <a:ext cx="6667500" cy="2857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013AD58-A8AD-4C12-AF21-B99C803A0B02}"/>
              </a:ext>
            </a:extLst>
          </p:cNvPr>
          <p:cNvSpPr/>
          <p:nvPr/>
        </p:nvSpPr>
        <p:spPr>
          <a:xfrm>
            <a:off x="1847757" y="2436929"/>
            <a:ext cx="1160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900 Hz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7D5D37-91CC-4FC3-A9CA-756C445A2633}"/>
              </a:ext>
            </a:extLst>
          </p:cNvPr>
          <p:cNvSpPr/>
          <p:nvPr/>
        </p:nvSpPr>
        <p:spPr>
          <a:xfrm>
            <a:off x="4954124" y="2403713"/>
            <a:ext cx="1417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1,260 Hz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8BB9C27-BFA3-4C2F-ABEF-F8D89C6A5F3D}"/>
                  </a:ext>
                </a:extLst>
              </p:cNvPr>
              <p:cNvSpPr/>
              <p:nvPr/>
            </p:nvSpPr>
            <p:spPr>
              <a:xfrm>
                <a:off x="8177612" y="4952927"/>
                <a:ext cx="2952539" cy="10053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a-DK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a-DK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da-DK" i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</m:e>
                            <m:lim>
                              <m:acc>
                                <m:accPr>
                                  <m:chr m:val="̅"/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acc>
                            </m:lim>
                          </m:limLow>
                        </m:fName>
                        <m:e>
                          <m:func>
                            <m:funcPr>
                              <m:ctrlPr>
                                <a:rPr lang="da-DK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 i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sSub>
                                    <m:sSubPr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sub>
                                  </m:sSub>
                                </m:lim>
                              </m:limLow>
                            </m:fName>
                            <m:e>
                              <m:f>
                                <m:fPr>
                                  <m:ctrlPr>
                                    <a:rPr lang="da-DK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out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sub>
                                      </m:sSub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f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"/>
                                      <m:ctrlPr>
                                        <a:rPr lang="da-DK" i="1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in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</m:acc>
                                      <m:r>
                                        <a:rPr lang="da-DK" i="0">
                                          <a:solidFill>
                                            <a:schemeClr val="accent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da-DK" i="1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f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  <m: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i="0">
                                              <a:solidFill>
                                                <a:schemeClr val="accent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j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da-DK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8BB9C27-BFA3-4C2F-ABEF-F8D89C6A5F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7612" y="4952927"/>
                <a:ext cx="2952539" cy="10053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2565139"/>
      </p:ext>
    </p:extLst>
  </p:cSld>
  <p:clrMapOvr>
    <a:masterClrMapping/>
  </p:clrMapOvr>
</p:sld>
</file>

<file path=ppt/theme/theme1.xml><?xml version="1.0" encoding="utf-8"?>
<a:theme xmlns:a="http://schemas.openxmlformats.org/drawingml/2006/main" name="GN Master Template v2018">
  <a:themeElements>
    <a:clrScheme name="GN Colours v3.2">
      <a:dk1>
        <a:srgbClr val="000000"/>
      </a:dk1>
      <a:lt1>
        <a:srgbClr val="FFFFFF"/>
      </a:lt1>
      <a:dk2>
        <a:srgbClr val="5C88DA"/>
      </a:dk2>
      <a:lt2>
        <a:srgbClr val="9063CD"/>
      </a:lt2>
      <a:accent1>
        <a:srgbClr val="B6ADA5"/>
      </a:accent1>
      <a:accent2>
        <a:srgbClr val="253746"/>
      </a:accent2>
      <a:accent3>
        <a:srgbClr val="EA7200"/>
      </a:accent3>
      <a:accent4>
        <a:srgbClr val="382E2C"/>
      </a:accent4>
      <a:accent5>
        <a:srgbClr val="AC162C"/>
      </a:accent5>
      <a:accent6>
        <a:srgbClr val="FDDD00"/>
      </a:accent6>
      <a:hlink>
        <a:srgbClr val="E97200"/>
      </a:hlink>
      <a:folHlink>
        <a:srgbClr val="E972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GN 150 sign off_PPT Template.pptx" id="{66AC0C91-D61A-476A-90F8-1254AB461949}" vid="{3F4B28F6-BED1-4389-A7B3-C05BBBDFAB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F1A03ABE148BE7E16BE7D74E1E0" ma:contentTypeVersion="0" ma:contentTypeDescription="Create a new document." ma:contentTypeScope="" ma:versionID="7b98a63000eee48b8cd93dfc7dba84c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11b5f35d88f7f6ebfe284b0f73f43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E673E6-0809-4FEC-8A11-92F3D470FC67}">
  <ds:schemaRefs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8F054FF-63C7-4586-8D1C-8473F5AD3C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D117CA-BE1C-47B8-BAD9-98E0B33C69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 PPT Template 2019</Template>
  <TotalTime>512</TotalTime>
  <Words>703</Words>
  <Application>Microsoft Office PowerPoint</Application>
  <PresentationFormat>Custom</PresentationFormat>
  <Paragraphs>258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Cambria Math</vt:lpstr>
      <vt:lpstr>GN Master Template v2018</vt:lpstr>
      <vt:lpstr>Acoustic Topology Optimization – Implementation and Examples </vt:lpstr>
      <vt:lpstr>Company</vt:lpstr>
      <vt:lpstr>Optimization in Physics</vt:lpstr>
      <vt:lpstr>Criss-cross Splitter </vt:lpstr>
      <vt:lpstr>Criss-cross Splitter </vt:lpstr>
      <vt:lpstr>Criss-cross Splitter </vt:lpstr>
      <vt:lpstr>Criss-cross Splitter </vt:lpstr>
      <vt:lpstr>Criss-cross Splitter</vt:lpstr>
      <vt:lpstr>Criss-cross Splitter </vt:lpstr>
      <vt:lpstr>Acoustic Demultiplexer </vt:lpstr>
      <vt:lpstr>Acoustic Demultiplexer </vt:lpstr>
      <vt:lpstr>Acoustic Demultiplexer </vt:lpstr>
      <vt:lpstr>Acoustic Demultiplexer, 3D </vt:lpstr>
      <vt:lpstr>Mode conversion – I </vt:lpstr>
      <vt:lpstr>Mode conversion – II </vt:lpstr>
      <vt:lpstr>Mode conversion – III</vt:lpstr>
      <vt:lpstr>Mode conversion – III</vt:lpstr>
      <vt:lpstr>Mode conversion – III</vt:lpstr>
      <vt:lpstr>Mode conversion – III</vt:lpstr>
      <vt:lpstr>Acoustic Cloaking</vt:lpstr>
      <vt:lpstr>Acoustic Cloaking</vt:lpstr>
      <vt:lpstr>Acoustic Cloaking</vt:lpstr>
      <vt:lpstr>Acoustic Cloaking</vt:lpstr>
      <vt:lpstr>Tweeter Phase Plug</vt:lpstr>
      <vt:lpstr>Tweeter Phase Plug</vt:lpstr>
      <vt:lpstr>Conclusion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Acoustic Topology Optimization – Implementation and Examples </dc:title>
  <dc:creator>René Christensen</dc:creator>
  <cp:lastModifiedBy>René Christensen</cp:lastModifiedBy>
  <cp:revision>50</cp:revision>
  <dcterms:created xsi:type="dcterms:W3CDTF">2019-06-04T11:15:51Z</dcterms:created>
  <dcterms:modified xsi:type="dcterms:W3CDTF">2019-08-14T12:51:15Z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0x010100FE862F1A03ABE148BE7E16BE7D74E1E0</vt:lpwstr>
  </property>
</Properties>
</file>