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73" r:id="rId2"/>
    <p:sldId id="37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40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4FE5C-A041-604B-8003-8F17E4976D4A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331FE-2B49-7B46-A1A2-E9F254E96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9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Engineers at Volkswagen Kassel turned to multiphysics simulation to perform electromagnetic and structural analyses of rotor laminations in electric drives for EV motors</a:t>
            </a:r>
          </a:p>
          <a:p>
            <a:endParaRPr lang="en-US" dirty="0"/>
          </a:p>
          <a:p>
            <a:r>
              <a:rPr lang="en-US" dirty="0"/>
              <a:t>They then built and distributed simulation applications to automate these analyses and standardize their development processes throughout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4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Engineers at Volkswagen Kassel turned to multiphysics simulation to perform electromagnetic and structural analyses of rotor laminations in electric drives for EV motors</a:t>
            </a:r>
          </a:p>
          <a:p>
            <a:endParaRPr lang="en-US" dirty="0"/>
          </a:p>
          <a:p>
            <a:r>
              <a:rPr lang="en-US" dirty="0"/>
              <a:t>They then built and distributed simulation applications to automate these analyses and standardize their development processes throughout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12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23294-BC00-F54B-A4B7-41E5445DF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0E3C5F-2B93-A043-B9F6-A7FD05128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44115-2D7D-E94D-8ADA-922DADC8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7BD8A-95B9-5D46-8842-6504C9AD9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2433C-4110-7446-BAE0-FCCB3672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36BF-7856-BE4F-85AA-A0A04992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3D50B-AD61-E848-8A70-DDC342F4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A059C-EFC7-BE4F-B48B-D646070B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3211B-C920-FB45-AE1D-29ECE503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ED55E-3169-A747-846F-505840A60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0FB7B0-4134-D642-B2B4-C29CECB69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EF69-C1E2-F549-9943-0DB41EAFE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73133-F5BF-814B-A037-8612BBB54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88BE8-A32C-E148-8685-CFB42924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E3AFD-3289-2147-A3B7-F2462D14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1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01165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7CECE-8FFD-B74A-94DF-28EFCDA85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0A032-C26D-EF4D-B470-D0887591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7E3A1-EB86-4E41-9489-6B96A7A2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FAA5F-FAE5-C34D-AB4C-414CCCB0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9E52E-5348-EC4A-AAB1-B9B85D197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C05B-CF18-BC4C-B1FB-60700F60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79426-ED81-A345-B415-D78E3F849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C7E82-40E4-2241-B2F6-78770B7F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B66B1-529E-D54A-8283-7F02C3F7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A413-0019-C641-980A-317D898E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7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8BE9-C85C-E148-AAB4-59E7A1F3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91EBB-04DB-0345-BDBF-8897D0EE0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F2C627-843C-1B47-9FF2-833CE4AD9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9DF13-E486-704E-AC57-17914C91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14410-721E-9B4D-8A53-382C3B04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70DAE-B183-B74F-B8B9-7E802220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C7DF-349D-9541-ADE5-8893356A0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83418-5105-CF4E-BF96-B538F538E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25EB6-F685-F94B-B8F9-EDFECD8A7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F66D6-FB70-494D-97EA-91BE48B4A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EC6E3-3E95-D843-A7DC-ABC45CB9B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38B09-8E52-C147-8579-F2D809509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5B44A5-EB1F-794B-B0AE-A8EA9C23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73B9F7-1C5A-E24F-8FE6-4E441D76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3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78E69-B583-7142-B9E4-1CC88B8D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4D704D-0DA7-AA47-8CF4-159E141E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0A9C1-7498-044D-AC05-29B19F1FA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7FEAF-40A9-8841-98CC-C4C1F486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8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E7DD4A-2336-704E-8B84-8AB5FF1E1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63932-6999-164F-ADBF-6B247B423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ACC09-F7C4-C14C-87C3-66D2F679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8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B10B7-CA4B-9945-BFA0-BAF707430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9FE95-550C-C649-807F-77E1E642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640D5-0211-2145-8F76-F5D7B8148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49CEE-5A49-FE44-8007-E95C64A91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938D3-6453-0442-9078-3C1BD904D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60E76-90C2-CE45-8C4E-00168B3D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FA488-F741-CE43-8101-948311084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5FD09A-9330-884C-9D47-991EDEB7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89352-6422-EC48-950F-99CD2B7AA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A98C7-961E-C340-A3CC-A4B53F59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F234A-3205-AA4B-B203-B41D8822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105DA-2F51-A542-BD87-AA40CB01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5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0ABAAD-7065-6B41-9329-D332BD01C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545AB-DCBC-3E4B-AE44-F151DA8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80FF-C694-BC4F-9B1F-FF0BAED7C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7604C-3AD7-9446-B1F7-CF329F173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87704-BACB-094D-9A5C-AFF8643A3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4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lluminating-the-physics-behind-electromagnetics-concepts-with-applications-8054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lluminating-the-physics-behind-electromagnetics-concepts-with-applications-805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VIRGINIA COMMONWEALTH UNIVERSITY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Teaching Electromagnetics with Simulation Apps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Electrical engineering students can have a hard time visualizing EM concepts</a:t>
            </a:r>
          </a:p>
          <a:p>
            <a:pPr lvl="1"/>
            <a:r>
              <a:rPr lang="en-US" dirty="0"/>
              <a:t>e.g., magnetic field around a dipole</a:t>
            </a:r>
          </a:p>
          <a:p>
            <a:r>
              <a:rPr lang="en-US" dirty="0"/>
              <a:t>Professor Nate Kinsey at VCU introduced simulation apps into curriculum </a:t>
            </a:r>
          </a:p>
          <a:p>
            <a:pPr lvl="1"/>
            <a:r>
              <a:rPr lang="en-US" dirty="0"/>
              <a:t>Combines simulation lab, hands-on experiments, and lecture</a:t>
            </a:r>
          </a:p>
          <a:p>
            <a:pPr lvl="1"/>
            <a:r>
              <a:rPr lang="en-US" dirty="0"/>
              <a:t>Apps enable students to visualize 3D electromagnetics problems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Simulation app used to study capacitor fringe fields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267200" cy="716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“Illuminating the Physics Behind Electromagnetics Concepts with Applications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Multiphysics Simulation </a:t>
            </a:r>
            <a:r>
              <a:rPr lang="en-US" sz="933" dirty="0"/>
              <a:t>2019: Nate Kinsey, Virginia Commonwealth University, Virginia, USA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7DA8988-6B32-5A4F-B100-91CD854D3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960958"/>
            <a:ext cx="6400800" cy="4936085"/>
          </a:xfrm>
        </p:spPr>
      </p:pic>
    </p:spTree>
    <p:extLst>
      <p:ext uri="{BB962C8B-B14F-4D97-AF65-F5344CB8AC3E}">
        <p14:creationId xmlns:p14="http://schemas.microsoft.com/office/powerpoint/2010/main" val="162396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VIRGINIA COMMONWEALTH UNIVERSITY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Teaching Electromagnetics with Simulation Apps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Apps help students develop:</a:t>
            </a:r>
          </a:p>
          <a:p>
            <a:pPr lvl="1"/>
            <a:r>
              <a:rPr lang="en-US" dirty="0"/>
              <a:t>Better intuition</a:t>
            </a:r>
          </a:p>
          <a:p>
            <a:pPr lvl="1"/>
            <a:r>
              <a:rPr lang="en-US" dirty="0"/>
              <a:t>Agile critical thinking skills</a:t>
            </a:r>
          </a:p>
          <a:p>
            <a:pPr lvl="1"/>
            <a:r>
              <a:rPr lang="en-US" dirty="0"/>
              <a:t>Higher-level understanding of electrical engineering concepts</a:t>
            </a:r>
          </a:p>
          <a:p>
            <a:r>
              <a:rPr lang="en-US" dirty="0"/>
              <a:t>“Applications enable students to see and interact with a phenomenon themselves, and at their own pace.”</a:t>
            </a:r>
          </a:p>
          <a:p>
            <a:pPr lvl="1"/>
            <a:r>
              <a:rPr lang="en-US" dirty="0"/>
              <a:t>Professor Kinsey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Simulation app students can use to compute coil inductance and fringe fields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267200" cy="716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“Illuminating the Physics Behind Electromagnetics Concepts with Applications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Multiphysics Simulation </a:t>
            </a:r>
            <a:r>
              <a:rPr lang="en-US" sz="933" dirty="0"/>
              <a:t>2019: Nate Kinsey, Virginia Commonwealth University, Virginia, USA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E8A45D2-C0F3-8F43-8A4D-F801FCA0E1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1447476"/>
            <a:ext cx="6400800" cy="3963048"/>
          </a:xfrm>
        </p:spPr>
      </p:pic>
    </p:spTree>
    <p:extLst>
      <p:ext uri="{BB962C8B-B14F-4D97-AF65-F5344CB8AC3E}">
        <p14:creationId xmlns:p14="http://schemas.microsoft.com/office/powerpoint/2010/main" val="1298217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257</Words>
  <Application>Microsoft Macintosh PowerPoint</Application>
  <PresentationFormat>Widescreen</PresentationFormat>
  <Paragraphs>29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Lato</vt:lpstr>
      <vt:lpstr>Lato Black</vt:lpstr>
      <vt:lpstr>Office Theme</vt:lpstr>
      <vt:lpstr>VIRGINIA COMMONWEALTH UNIVERSITY Teaching Electromagnetics with Simulation Apps</vt:lpstr>
      <vt:lpstr>VIRGINIA COMMONWEALTH UNIVERSITY Teaching Electromagnetics with Simulation Apps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FEDERAL INSTITUTE OF TECHNOLOGY LAUSANNE  Optimizing a Hyperloop Pod</dc:title>
  <dc:creator>Brianne Christopher</dc:creator>
  <cp:lastModifiedBy>Brianne Christopher</cp:lastModifiedBy>
  <cp:revision>2</cp:revision>
  <dcterms:created xsi:type="dcterms:W3CDTF">2020-10-15T11:28:06Z</dcterms:created>
  <dcterms:modified xsi:type="dcterms:W3CDTF">2020-10-15T11:30:18Z</dcterms:modified>
</cp:coreProperties>
</file>