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</p:sldMasterIdLst>
  <p:notesMasterIdLst>
    <p:notesMasterId r:id="rId4"/>
  </p:notesMasterIdLst>
  <p:handoutMasterIdLst>
    <p:handoutMasterId r:id="rId5"/>
  </p:handoutMasterIdLst>
  <p:sldIdLst>
    <p:sldId id="355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8" autoAdjust="0"/>
    <p:restoredTop sz="92810" autoAdjust="0"/>
  </p:normalViewPr>
  <p:slideViewPr>
    <p:cSldViewPr>
      <p:cViewPr varScale="1">
        <p:scale>
          <a:sx n="150" d="100"/>
          <a:sy n="150" d="100"/>
        </p:scale>
        <p:origin x="440" y="1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3/31/21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3/31/21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shaping-the-design-of-noninvasive-cosmetic-procedures-with-multiphysics-simulati-9828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C5E0406-93DD-3A48-868A-E28D3CA839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3098" y="886535"/>
            <a:ext cx="3605771" cy="313301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713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ALLERGAN AESTHETICS </a:t>
            </a:r>
            <a:b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Simulating Noninvasive Cosmetic Procedures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4627563" cy="30861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200" dirty="0"/>
              <a:t>Allergan Aesthetics, an AbbVie company, designs technology for cosmetic procedures with </a:t>
            </a:r>
            <a:r>
              <a:rPr lang="en-US" sz="4200" dirty="0" err="1"/>
              <a:t>multiphysics</a:t>
            </a:r>
            <a:r>
              <a:rPr lang="en-US" sz="4200" dirty="0"/>
              <a:t> simulation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CoolSculpting</a:t>
            </a:r>
            <a:r>
              <a:rPr lang="en-US" sz="3600" baseline="30000" dirty="0"/>
              <a:t>®</a:t>
            </a:r>
            <a:r>
              <a:rPr lang="en-US" sz="3600" dirty="0"/>
              <a:t>: noninvasive fat reduction via </a:t>
            </a:r>
            <a:r>
              <a:rPr lang="en-US" sz="3600" dirty="0" err="1"/>
              <a:t>cryolipolysis</a:t>
            </a:r>
            <a:r>
              <a:rPr lang="en-US" sz="3600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sz="3600" dirty="0" err="1"/>
              <a:t>CoolTone</a:t>
            </a:r>
            <a:r>
              <a:rPr lang="en-US" sz="3600" baseline="30000" dirty="0"/>
              <a:t>®</a:t>
            </a:r>
            <a:r>
              <a:rPr lang="en-US" sz="3600" dirty="0"/>
              <a:t>: nonsurgical body contouring via magnetic muscle stimulation 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Heat transfer simulation used to: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Study tissue temperatures and their transient changes during treatment 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Design optimized applicators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Electromagnetics simulation used to study: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Electromagnetic muscle stimulation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Effects of electric currents on tissue </a:t>
            </a:r>
          </a:p>
          <a:p>
            <a:pPr lvl="1">
              <a:lnSpc>
                <a:spcPct val="120000"/>
              </a:lnSpc>
            </a:pPr>
            <a:endParaRPr lang="en-US" sz="3600" i="1" dirty="0">
              <a:solidFill>
                <a:schemeClr val="tx1"/>
              </a:solidFill>
              <a:latin typeface="Lato" panose="020F0502020204030203" pitchFamily="34" charset="77"/>
            </a:endParaRPr>
          </a:p>
          <a:p>
            <a:pPr marL="292100" lvl="1" indent="0">
              <a:lnSpc>
                <a:spcPct val="120000"/>
              </a:lnSpc>
              <a:buNone/>
            </a:pPr>
            <a:endParaRPr lang="en-US" sz="3600" i="1" dirty="0">
              <a:solidFill>
                <a:schemeClr val="tx1"/>
              </a:solidFill>
              <a:latin typeface="Lato" panose="020F0502020204030203" pitchFamily="34" charset="77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hlinkClick r:id="rId3"/>
              </a:rPr>
              <a:t>Shaping the Design of Noninvasive Cosmetic Procedures with Multiphysics Simulation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/>
              <a:t>Joel Jimenez Lozano, </a:t>
            </a:r>
            <a:r>
              <a:rPr lang="en-US" sz="2000" i="1" dirty="0"/>
              <a:t>Allergan Aesthetics, </a:t>
            </a:r>
            <a:r>
              <a:rPr lang="en-US" sz="2000" dirty="0"/>
              <a:t>California, USA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579EC1A-54E1-7D46-9832-375FA4C58EC2}"/>
              </a:ext>
            </a:extLst>
          </p:cNvPr>
          <p:cNvSpPr/>
          <p:nvPr/>
        </p:nvSpPr>
        <p:spPr>
          <a:xfrm>
            <a:off x="8890210" y="1123950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46FCD4-9E64-7545-9737-CE3586938789}"/>
              </a:ext>
            </a:extLst>
          </p:cNvPr>
          <p:cNvSpPr/>
          <p:nvPr/>
        </p:nvSpPr>
        <p:spPr>
          <a:xfrm>
            <a:off x="8737810" y="81915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15000" y="3752850"/>
            <a:ext cx="1981200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Temperature distribution in tissue during the CoolSculpting</a:t>
            </a:r>
            <a:r>
              <a:rPr lang="en-US" baseline="30000" dirty="0">
                <a:solidFill>
                  <a:schemeClr val="accent2"/>
                </a:solidFill>
              </a:rPr>
              <a:t>®</a:t>
            </a:r>
            <a:r>
              <a:rPr lang="en-US" dirty="0">
                <a:solidFill>
                  <a:schemeClr val="accent2"/>
                </a:solidFill>
              </a:rPr>
              <a:t> treatment</a:t>
            </a:r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470</TotalTime>
  <Words>103</Words>
  <Application>Microsoft Macintosh PowerPoint</Application>
  <PresentationFormat>On-screen Show (16:9)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ALLERGAN AESTHETICS  Simulating Noninvasive Cosmetic Procedures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Brianne Christopher</cp:lastModifiedBy>
  <cp:revision>48</cp:revision>
  <dcterms:created xsi:type="dcterms:W3CDTF">2020-01-17T16:41:45Z</dcterms:created>
  <dcterms:modified xsi:type="dcterms:W3CDTF">2021-03-31T20:24:52Z</dcterms:modified>
</cp:coreProperties>
</file>