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5"/>
  </p:notesMasterIdLst>
  <p:handoutMasterIdLst>
    <p:handoutMasterId r:id="rId6"/>
  </p:handoutMasterIdLst>
  <p:sldIdLst>
    <p:sldId id="355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72" autoAdjust="0"/>
    <p:restoredTop sz="97072" autoAdjust="0"/>
  </p:normalViewPr>
  <p:slideViewPr>
    <p:cSldViewPr>
      <p:cViewPr varScale="1">
        <p:scale>
          <a:sx n="217" d="100"/>
          <a:sy n="217" d="100"/>
        </p:scale>
        <p:origin x="1664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4/7/21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4/7/21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092843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382990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0661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327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5808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7662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61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05069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48329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276A99-4D8E-0942-B6B9-1E6B29781EE3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115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793259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48776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4496720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42551651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397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367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28887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49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optimizing-heat-exchanger-designs-for-refrigeration-and-cooling-technology-9817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6CCDC295-97F3-7444-ABCC-6BBE2ACC95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4226581" y="984039"/>
            <a:ext cx="4800600" cy="317542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7" y="914400"/>
            <a:ext cx="3713163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THERMOFIN GMBH  </a:t>
            </a:r>
            <a:b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Designing Optimized </a:t>
            </a:r>
            <a:br>
              <a:rPr lang="en-US" dirty="0"/>
            </a:br>
            <a:r>
              <a:rPr lang="en-US" dirty="0"/>
              <a:t>Heat Exchangers with Simulation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657350"/>
            <a:ext cx="3484563" cy="30861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000" dirty="0" err="1"/>
              <a:t>thermofin</a:t>
            </a:r>
            <a:r>
              <a:rPr lang="en-US" sz="4000" dirty="0"/>
              <a:t> GmbH designs heat exchangers for use in air conditioning and refrigeration systems around the world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Multiphysics simulation is used to: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Analyze airflow and material properties of gas coolers 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Design optimized inner finned tubes for heat exchangers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Optimize cold storage warehouses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"In our future research plans, we want to design [heat exchangers with a] new fin shape. For a new fin geometry, we would have to simulate it before we buy the tools to produce it ourselves.” – </a:t>
            </a:r>
            <a:r>
              <a:rPr lang="en-US" sz="3600" dirty="0"/>
              <a:t>Julius </a:t>
            </a:r>
            <a:r>
              <a:rPr lang="en-US" sz="3600" dirty="0" err="1"/>
              <a:t>Heik</a:t>
            </a:r>
            <a:r>
              <a:rPr lang="en-US" sz="3600" dirty="0"/>
              <a:t>, </a:t>
            </a:r>
            <a:r>
              <a:rPr lang="en-US" sz="3600" dirty="0" err="1"/>
              <a:t>thermofin</a:t>
            </a:r>
            <a:r>
              <a:rPr lang="en-US" sz="3600" dirty="0"/>
              <a:t> GmbH</a:t>
            </a:r>
          </a:p>
          <a:p>
            <a:pPr lvl="1">
              <a:lnSpc>
                <a:spcPct val="120000"/>
              </a:lnSpc>
            </a:pPr>
            <a:endParaRPr lang="en-US" sz="3600" dirty="0"/>
          </a:p>
          <a:p>
            <a:pPr lvl="1">
              <a:lnSpc>
                <a:spcPct val="120000"/>
              </a:lnSpc>
            </a:pP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3"/>
              </a:rPr>
              <a:t>Optimizing Heat Exchanger Designs for Refrigeration and Cooling Technology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/>
              <a:t>Julius </a:t>
            </a:r>
            <a:r>
              <a:rPr lang="en-US" sz="2000" dirty="0" err="1"/>
              <a:t>Heik</a:t>
            </a:r>
            <a:r>
              <a:rPr lang="en-US" sz="2000" dirty="0"/>
              <a:t>, </a:t>
            </a:r>
            <a:r>
              <a:rPr lang="en-US" sz="2000" dirty="0" err="1"/>
              <a:t>thermofin</a:t>
            </a:r>
            <a:r>
              <a:rPr lang="en-US" sz="2000" dirty="0"/>
              <a:t> GmbH, Germany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69481" y="3892760"/>
            <a:ext cx="3390900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Temperature distribution in a cold storage room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579EC1A-54E1-7D46-9832-375FA4C58EC2}"/>
              </a:ext>
            </a:extLst>
          </p:cNvPr>
          <p:cNvSpPr/>
          <p:nvPr/>
        </p:nvSpPr>
        <p:spPr>
          <a:xfrm>
            <a:off x="8890210" y="1123950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16B006-533C-F441-95E0-9265A565F928}"/>
              </a:ext>
            </a:extLst>
          </p:cNvPr>
          <p:cNvSpPr/>
          <p:nvPr/>
        </p:nvSpPr>
        <p:spPr>
          <a:xfrm>
            <a:off x="8625544" y="984039"/>
            <a:ext cx="249237" cy="292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412</TotalTime>
  <Words>127</Words>
  <Application>Microsoft Macintosh PowerPoint</Application>
  <PresentationFormat>On-screen Show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THERMOFIN GMBH   Designing Optimized  Heat Exchangers with Simulation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Fanny Griesmer</cp:lastModifiedBy>
  <cp:revision>52</cp:revision>
  <dcterms:created xsi:type="dcterms:W3CDTF">2020-01-17T16:41:45Z</dcterms:created>
  <dcterms:modified xsi:type="dcterms:W3CDTF">2021-04-07T20:52:58Z</dcterms:modified>
</cp:coreProperties>
</file>