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5" r:id="rId4"/>
    <p:sldId id="357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91" autoAdjust="0"/>
    <p:restoredTop sz="92810" autoAdjust="0"/>
  </p:normalViewPr>
  <p:slideViewPr>
    <p:cSldViewPr>
      <p:cViewPr varScale="1">
        <p:scale>
          <a:sx n="268" d="100"/>
          <a:sy n="268" d="100"/>
        </p:scale>
        <p:origin x="632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4/6/21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4/6/21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comsol.com/story/optimizing-heat-exchanger-designs-for-refrigeration-and-cooling-technology-98171" TargetMode="External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comsol.com/story/optimizing-heat-exchanger-designs-for-refrigeration-and-cooling-technology-98171" TargetMode="Externa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3408362" cy="1028700"/>
          </a:xfrm>
        </p:spPr>
        <p:txBody>
          <a:bodyPr anchor="b">
            <a:noAutofit/>
          </a:bodyPr>
          <a:lstStyle/>
          <a:p>
            <a: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THERMOFIN GMBH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Designing Optimized Heat Exchangers with Simulation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54037" y="1809750"/>
            <a:ext cx="3255963" cy="29718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100" dirty="0" err="1"/>
              <a:t>thermofin</a:t>
            </a:r>
            <a:r>
              <a:rPr lang="en-US" sz="1100" dirty="0"/>
              <a:t> GmbH designs heat exchangers that are used in commercial and industrial buildings around the world, such as: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000" dirty="0"/>
              <a:t>Supermarkets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000" dirty="0"/>
              <a:t>Cold storage facilities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000" dirty="0"/>
              <a:t>Ice arenas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100" dirty="0"/>
              <a:t>Simulation is used to: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000" dirty="0"/>
              <a:t>Design optimized heat exchangers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000" dirty="0"/>
              <a:t>Perform cold storage room simulations</a:t>
            </a:r>
          </a:p>
          <a:p>
            <a:pPr marL="292100" lvl="1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10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5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500" dirty="0">
                <a:hlinkClick r:id="rId2"/>
              </a:rPr>
              <a:t>Optimizing Heat Exchanger Designs for Refrigeration and Cooling Technology</a:t>
            </a:r>
            <a:r>
              <a:rPr lang="en-US" sz="500" dirty="0"/>
              <a:t>”</a:t>
            </a:r>
            <a:br>
              <a:rPr lang="en-US" sz="5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500" dirty="0">
                <a:solidFill>
                  <a:schemeClr val="tx1"/>
                </a:solidFill>
                <a:latin typeface="Lato" panose="020F0502020204030203" pitchFamily="34" charset="77"/>
              </a:rPr>
              <a:t>Julius </a:t>
            </a:r>
            <a:r>
              <a:rPr lang="en-US" sz="500" dirty="0" err="1">
                <a:solidFill>
                  <a:schemeClr val="tx1"/>
                </a:solidFill>
                <a:latin typeface="Lato" panose="020F0502020204030203" pitchFamily="34" charset="77"/>
              </a:rPr>
              <a:t>Heik</a:t>
            </a:r>
            <a:r>
              <a:rPr lang="en-US" sz="500" dirty="0">
                <a:solidFill>
                  <a:schemeClr val="tx1"/>
                </a:solidFill>
                <a:latin typeface="Lato" panose="020F0502020204030203" pitchFamily="34" charset="77"/>
              </a:rPr>
              <a:t>, </a:t>
            </a:r>
            <a:r>
              <a:rPr lang="en-US" sz="500" dirty="0" err="1">
                <a:solidFill>
                  <a:schemeClr val="tx1"/>
                </a:solidFill>
                <a:latin typeface="Lato" panose="020F0502020204030203" pitchFamily="34" charset="77"/>
              </a:rPr>
              <a:t>thermofin</a:t>
            </a:r>
            <a:r>
              <a:rPr lang="en-US" sz="500" dirty="0">
                <a:solidFill>
                  <a:schemeClr val="tx1"/>
                </a:solidFill>
                <a:latin typeface="Lato" panose="020F0502020204030203" pitchFamily="34" charset="77"/>
              </a:rPr>
              <a:t> GmbH, Germany</a:t>
            </a:r>
            <a:endParaRPr lang="en-US" sz="50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53000" y="3867150"/>
            <a:ext cx="3429000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Geometry of a </a:t>
            </a:r>
            <a:r>
              <a:rPr lang="en-US" dirty="0" err="1">
                <a:solidFill>
                  <a:schemeClr val="accent2"/>
                </a:solidFill>
              </a:rPr>
              <a:t>thermofin</a:t>
            </a:r>
            <a:r>
              <a:rPr lang="en-US" baseline="30000" dirty="0">
                <a:solidFill>
                  <a:schemeClr val="accent2"/>
                </a:solidFill>
              </a:rPr>
              <a:t>®</a:t>
            </a:r>
            <a:r>
              <a:rPr lang="en-US" dirty="0">
                <a:solidFill>
                  <a:schemeClr val="accent2"/>
                </a:solidFill>
              </a:rPr>
              <a:t> heat exchanger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6A134D-4A69-6046-AA77-3E6AB81DF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599" r="6908"/>
          <a:stretch/>
        </p:blipFill>
        <p:spPr>
          <a:xfrm>
            <a:off x="4648200" y="1047750"/>
            <a:ext cx="3429000" cy="2595283"/>
          </a:xfrm>
        </p:spPr>
      </p:pic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THERMOFIN GMBH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Designing Optimized Heat Exchangers with Simulation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63216" y="3797300"/>
            <a:ext cx="3546127" cy="533400"/>
          </a:xfrm>
        </p:spPr>
        <p:txBody>
          <a:bodyPr>
            <a:normAutofit/>
          </a:bodyPr>
          <a:lstStyle/>
          <a:p>
            <a:r>
              <a:rPr lang="en-US" dirty="0"/>
              <a:t>Simulation of a cold storage room’s temperature distribution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33399" y="1733550"/>
            <a:ext cx="3546127" cy="2895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000" dirty="0"/>
              <a:t>Optimized inner finned tubes 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Transform hot fluid into cold fluid (or vice versa) in heat exchangers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Arrangement, diameter, material, and spacing all affect heat exchanger design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Cold storage room simulations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Help customers design cold storage warehouses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Show customers how many devices a cold storage room needs for optimal air distribution </a:t>
            </a:r>
          </a:p>
          <a:p>
            <a:pPr>
              <a:lnSpc>
                <a:spcPct val="120000"/>
              </a:lnSpc>
            </a:pPr>
            <a:r>
              <a:rPr lang="en-US" sz="4000" dirty="0" err="1"/>
              <a:t>thermofin</a:t>
            </a:r>
            <a:r>
              <a:rPr lang="en-US" sz="4000" dirty="0"/>
              <a:t> GmbH plans to use simulation to design heat exchangers with a new fin shape</a:t>
            </a:r>
          </a:p>
          <a:p>
            <a:pPr>
              <a:lnSpc>
                <a:spcPct val="120000"/>
              </a:lnSpc>
            </a:pPr>
            <a:endParaRPr lang="en-US" sz="4000" dirty="0"/>
          </a:p>
          <a:p>
            <a:pPr marL="0" indent="-46037">
              <a:lnSpc>
                <a:spcPct val="120000"/>
              </a:lnSpc>
              <a:buNone/>
            </a:pP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hlinkClick r:id="rId2"/>
              </a:rPr>
              <a:t>Optimizing Heat Exchanger Designs for Refrigeration and Cooling Technology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Julius </a:t>
            </a:r>
            <a:r>
              <a:rPr lang="en-US" sz="2000" dirty="0" err="1"/>
              <a:t>Heik</a:t>
            </a:r>
            <a:r>
              <a:rPr lang="en-US" sz="2000" dirty="0"/>
              <a:t>, </a:t>
            </a:r>
            <a:r>
              <a:rPr lang="en-US" sz="2000" dirty="0" err="1"/>
              <a:t>thermofin</a:t>
            </a:r>
            <a:r>
              <a:rPr lang="en-US" sz="2000" dirty="0"/>
              <a:t> GmbH, Germany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0CA9D-1330-CB47-B359-AC05DB05B1AA}"/>
              </a:ext>
            </a:extLst>
          </p:cNvPr>
          <p:cNvSpPr/>
          <p:nvPr/>
        </p:nvSpPr>
        <p:spPr>
          <a:xfrm>
            <a:off x="8229600" y="819150"/>
            <a:ext cx="21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16A30F-35C6-0E46-B486-8A079206D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00600" y="1104900"/>
            <a:ext cx="4038600" cy="2692400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A548AA2-F9B6-DD40-BD97-C7ADDC4C3A76}"/>
              </a:ext>
            </a:extLst>
          </p:cNvPr>
          <p:cNvSpPr/>
          <p:nvPr/>
        </p:nvSpPr>
        <p:spPr>
          <a:xfrm>
            <a:off x="8513762" y="971550"/>
            <a:ext cx="388054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4399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704</TotalTime>
  <Words>182</Words>
  <Application>Microsoft Macintosh PowerPoint</Application>
  <PresentationFormat>On-screen Show (16:9)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THERMOFIN GMBH Designing Optimized Heat Exchangers with Simulation </vt:lpstr>
      <vt:lpstr>THERMOFIN GMBH Designing Optimized Heat Exchangers with Simulation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Microsoft Office User</cp:lastModifiedBy>
  <cp:revision>85</cp:revision>
  <dcterms:created xsi:type="dcterms:W3CDTF">2020-01-17T16:41:45Z</dcterms:created>
  <dcterms:modified xsi:type="dcterms:W3CDTF">2021-04-06T20:50:18Z</dcterms:modified>
</cp:coreProperties>
</file>