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6"/>
  </p:notesMasterIdLst>
  <p:handoutMasterIdLst>
    <p:handoutMasterId r:id="rId7"/>
  </p:handoutMasterIdLst>
  <p:sldIdLst>
    <p:sldId id="355" r:id="rId4"/>
    <p:sldId id="357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2810" autoAdjust="0"/>
  </p:normalViewPr>
  <p:slideViewPr>
    <p:cSldViewPr>
      <p:cViewPr varScale="1">
        <p:scale>
          <a:sx n="198" d="100"/>
          <a:sy n="198" d="100"/>
        </p:scale>
        <p:origin x="192" y="4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5/6/21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5/6/21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producing-power-protecting-fish-with-a-darrieus-water-turbine-9942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comsol.com/story/producing-power-protecting-fish-with-a-darrieus-water-turbine-99421" TargetMode="Externa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PHYSIXFACTOR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Designing a Water Turbine for Fish-Friendly Hydropower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0224" y="3959376"/>
            <a:ext cx="2593175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The water turbine design developed by Physixfactor for Water2Energy. Rotor mechanism, including vertical blades, illustrated in white.</a:t>
            </a:r>
          </a:p>
        </p:txBody>
      </p:sp>
      <p:pic>
        <p:nvPicPr>
          <p:cNvPr id="1026" name="Picture 2" descr="Water2Energy water turbine design">
            <a:extLst>
              <a:ext uri="{FF2B5EF4-FFF2-40B4-BE49-F238E27FC236}">
                <a16:creationId xmlns:a16="http://schemas.microsoft.com/office/drawing/2014/main" id="{3968AF27-2E0F-4934-B295-76498569E2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87"/>
          <a:stretch/>
        </p:blipFill>
        <p:spPr bwMode="auto">
          <a:xfrm>
            <a:off x="4943474" y="1094643"/>
            <a:ext cx="3514726" cy="277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200" dirty="0" err="1"/>
              <a:t>Physixfactor</a:t>
            </a:r>
            <a:r>
              <a:rPr lang="en-US" sz="4200" dirty="0"/>
              <a:t> developed a new type of hydropower turbine for installation in Dutch tidal flood control structures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200" dirty="0"/>
              <a:t>Existing designs were not well-suited to this application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Flood control structures are part of sensitive tidal estuary ecosystem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Typical hydropower rotors generate high turbulence and contact with sea life</a:t>
            </a:r>
            <a:endParaRPr lang="en-US" sz="42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200" dirty="0"/>
              <a:t>New design replaces Kaplan screw-type turbine rotor with adjustable vertical-blade design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Reduce harm to fish and other sea life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Potential to increase power output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40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3"/>
              </a:rPr>
              <a:t>Producing Power, Protecting Fish with a Darrieus Water Turbine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 err="1"/>
              <a:t>Helger</a:t>
            </a:r>
            <a:r>
              <a:rPr lang="en-US" sz="2000" dirty="0"/>
              <a:t> Van </a:t>
            </a:r>
            <a:r>
              <a:rPr lang="en-US" sz="2000" dirty="0" err="1"/>
              <a:t>Halewijn</a:t>
            </a:r>
            <a:r>
              <a:rPr lang="en-US" sz="2000" dirty="0"/>
              <a:t>, </a:t>
            </a:r>
            <a:r>
              <a:rPr lang="en-US" sz="2000" i="1" dirty="0" err="1"/>
              <a:t>Physixfactor</a:t>
            </a:r>
            <a:r>
              <a:rPr lang="en-US" sz="2000" i="1" dirty="0"/>
              <a:t>, The Netherlands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4764887" y="3353397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2559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PHYSIXFACTOR</a:t>
            </a:r>
            <a:br>
              <a:rPr lang="en-US" sz="9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Designing a Water Turbine for Fish-Friendly Hydropower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771650"/>
            <a:ext cx="3713162" cy="28590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400" dirty="0"/>
              <a:t>Used fluid flow simulation to: </a:t>
            </a:r>
          </a:p>
          <a:p>
            <a:pPr lvl="1">
              <a:lnSpc>
                <a:spcPct val="120000"/>
              </a:lnSpc>
            </a:pPr>
            <a:r>
              <a:rPr lang="en-US" sz="4400" dirty="0"/>
              <a:t>Refine turbine rotor blade profile to reduce turbulence </a:t>
            </a:r>
          </a:p>
          <a:p>
            <a:pPr lvl="1">
              <a:lnSpc>
                <a:spcPct val="120000"/>
              </a:lnSpc>
            </a:pPr>
            <a:r>
              <a:rPr lang="en-US" sz="4400" dirty="0"/>
              <a:t>Determine optimal angle of attack throughout blades’ path of rotation</a:t>
            </a:r>
          </a:p>
          <a:p>
            <a:pPr lvl="1">
              <a:lnSpc>
                <a:spcPct val="120000"/>
              </a:lnSpc>
            </a:pPr>
            <a:r>
              <a:rPr lang="en-US" sz="4400" dirty="0"/>
              <a:t>Demonstrate safe movement of fish past turbine blades in motion with animations</a:t>
            </a:r>
          </a:p>
          <a:p>
            <a:pPr>
              <a:lnSpc>
                <a:spcPct val="120000"/>
              </a:lnSpc>
            </a:pPr>
            <a:r>
              <a:rPr lang="en-US" sz="4400" dirty="0"/>
              <a:t>Results: </a:t>
            </a:r>
          </a:p>
          <a:p>
            <a:pPr lvl="1">
              <a:lnSpc>
                <a:spcPct val="120000"/>
              </a:lnSpc>
            </a:pPr>
            <a:r>
              <a:rPr lang="en-US" sz="4200" dirty="0"/>
              <a:t>40% increase in power output over fixed-rotor design</a:t>
            </a:r>
          </a:p>
          <a:p>
            <a:pPr lvl="1">
              <a:lnSpc>
                <a:spcPct val="120000"/>
              </a:lnSpc>
            </a:pPr>
            <a:r>
              <a:rPr lang="en-US" sz="4200" dirty="0"/>
              <a:t>Reduced fish mortality rate from 20% to less than 1%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2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200" dirty="0">
                <a:solidFill>
                  <a:srgbClr val="3B81B7"/>
                </a:solidFill>
                <a:latin typeface="Lato" panose="020F0502020204030203" pitchFamily="34" charset="77"/>
                <a:hlinkClick r:id="rId2"/>
              </a:rPr>
              <a:t>Producing Power, Protecting Fish with a Darrieus Water Turbine</a:t>
            </a:r>
            <a:r>
              <a:rPr lang="en-US" sz="2200" i="1" dirty="0"/>
              <a:t>”</a:t>
            </a:r>
            <a:br>
              <a:rPr lang="en-US" sz="2200" i="1" dirty="0"/>
            </a:br>
            <a:r>
              <a:rPr lang="en-US" sz="2200" dirty="0"/>
              <a:t>Helger Van Halewijn, </a:t>
            </a:r>
            <a:r>
              <a:rPr lang="en-US" sz="2200" i="1" dirty="0"/>
              <a:t>Physixfactor, The Netherlands</a:t>
            </a:r>
          </a:p>
          <a:p>
            <a:pPr marL="292100" lvl="1" indent="0">
              <a:lnSpc>
                <a:spcPct val="120000"/>
              </a:lnSpc>
              <a:buNone/>
            </a:pPr>
            <a:endParaRPr lang="en-US" sz="1500" dirty="0"/>
          </a:p>
          <a:p>
            <a:pPr marL="292100" lvl="1" indent="0">
              <a:lnSpc>
                <a:spcPct val="120000"/>
              </a:lnSpc>
              <a:buNone/>
            </a:pPr>
            <a:endParaRPr lang="en-US" sz="1500" dirty="0"/>
          </a:p>
          <a:p>
            <a:pPr marL="292100" lvl="1" indent="0">
              <a:lnSpc>
                <a:spcPct val="120000"/>
              </a:lnSpc>
              <a:buNone/>
            </a:pPr>
            <a:endParaRPr lang="en-US" sz="1500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F0CA9D-1330-CB47-B359-AC05DB05B1AA}"/>
              </a:ext>
            </a:extLst>
          </p:cNvPr>
          <p:cNvSpPr/>
          <p:nvPr/>
        </p:nvSpPr>
        <p:spPr>
          <a:xfrm>
            <a:off x="8229600" y="819150"/>
            <a:ext cx="21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Fluid flow through water turbine">
            <a:extLst>
              <a:ext uri="{FF2B5EF4-FFF2-40B4-BE49-F238E27FC236}">
                <a16:creationId xmlns:a16="http://schemas.microsoft.com/office/drawing/2014/main" id="{473CAC33-AF1E-43CC-B55D-77772918C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552" y="895350"/>
            <a:ext cx="4445448" cy="297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34200" y="3311409"/>
            <a:ext cx="1905000" cy="531811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/>
              <a:t>Fluid flow through the Water2Energy water turbine, showing three vertical blades and central axle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84DC62-C2F9-B942-8FAA-57E22F420D96}"/>
              </a:ext>
            </a:extLst>
          </p:cNvPr>
          <p:cNvSpPr/>
          <p:nvPr/>
        </p:nvSpPr>
        <p:spPr>
          <a:xfrm>
            <a:off x="4781709" y="3201194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4399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470</TotalTime>
  <Words>226</Words>
  <Application>Microsoft Macintosh PowerPoint</Application>
  <PresentationFormat>On-screen Show (16:9)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PHYSIXFACTOR Designing a Water Turbine for Fish-Friendly Hydropower</vt:lpstr>
      <vt:lpstr>PHYSIXFACTOR Designing a Water Turbine for Fish-Friendly Hydropower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Fanny Griesmer</cp:lastModifiedBy>
  <cp:revision>60</cp:revision>
  <dcterms:created xsi:type="dcterms:W3CDTF">2020-01-17T16:41:45Z</dcterms:created>
  <dcterms:modified xsi:type="dcterms:W3CDTF">2021-05-06T19:04:08Z</dcterms:modified>
</cp:coreProperties>
</file>