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  <p:sldMasterId id="2147483687" r:id="rId3"/>
  </p:sldMasterIdLst>
  <p:notesMasterIdLst>
    <p:notesMasterId r:id="rId5"/>
  </p:notesMasterIdLst>
  <p:handoutMasterIdLst>
    <p:handoutMasterId r:id="rId6"/>
  </p:handoutMasterIdLst>
  <p:sldIdLst>
    <p:sldId id="355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80" autoAdjust="0"/>
    <p:restoredTop sz="92810" autoAdjust="0"/>
  </p:normalViewPr>
  <p:slideViewPr>
    <p:cSldViewPr>
      <p:cViewPr varScale="1">
        <p:scale>
          <a:sx n="175" d="100"/>
          <a:sy n="175" d="100"/>
        </p:scale>
        <p:origin x="480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9/10/21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9/10/21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161117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58110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3842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8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6133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467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019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7227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65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6CCB43-D289-7D44-B51B-91558C551CE4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5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23300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19090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245804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270789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735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41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284933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2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2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440755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6032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1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1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886386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54117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9635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246959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2190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8147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87374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87543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B2F5D4-942B-8049-B8C3-DF52903ED978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81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787201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30338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2727681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4430834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2689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0995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314577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2893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2567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advancing-automotive-product-development-with-simulation-apps-101811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00CC849-E688-2741-BF30-80F07D2368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33802" y="1557760"/>
            <a:ext cx="4494508" cy="208079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803564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MAHINDRA &amp; MAHINDRA LIMITED (M&amp;M)</a:t>
            </a:r>
            <a:b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Accelerating Automotive Product Development with Simulation Apps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D5CE4D-7BAC-874F-9AD3-89964DE55FF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7" y="1771650"/>
            <a:ext cx="3560763" cy="32004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4000" dirty="0"/>
              <a:t>Methods Development team at M&amp;M created nearly 20 simulation apps to enhance their development workflow</a:t>
            </a:r>
          </a:p>
          <a:p>
            <a:pPr>
              <a:lnSpc>
                <a:spcPct val="120000"/>
              </a:lnSpc>
            </a:pPr>
            <a:r>
              <a:rPr lang="en-US" sz="4000" dirty="0"/>
              <a:t>The apps are being used across teams working in different domains: </a:t>
            </a:r>
          </a:p>
          <a:p>
            <a:pPr lvl="1">
              <a:lnSpc>
                <a:spcPct val="120000"/>
              </a:lnSpc>
            </a:pPr>
            <a:r>
              <a:rPr lang="en-US" sz="3800" dirty="0"/>
              <a:t>Design</a:t>
            </a:r>
          </a:p>
          <a:p>
            <a:pPr lvl="1">
              <a:lnSpc>
                <a:spcPct val="120000"/>
              </a:lnSpc>
            </a:pPr>
            <a:r>
              <a:rPr lang="en-US" sz="3800" dirty="0"/>
              <a:t>Testing</a:t>
            </a:r>
          </a:p>
          <a:p>
            <a:pPr lvl="1">
              <a:lnSpc>
                <a:spcPct val="120000"/>
              </a:lnSpc>
            </a:pPr>
            <a:r>
              <a:rPr lang="en-US" sz="3800" dirty="0"/>
              <a:t>Noise, vibration, and harshness (NVH) analysis</a:t>
            </a:r>
          </a:p>
          <a:p>
            <a:pPr>
              <a:lnSpc>
                <a:spcPct val="120000"/>
              </a:lnSpc>
            </a:pPr>
            <a:r>
              <a:rPr lang="en-US" sz="4000" dirty="0"/>
              <a:t>Use of apps: </a:t>
            </a:r>
          </a:p>
          <a:p>
            <a:pPr lvl="1">
              <a:lnSpc>
                <a:spcPct val="120000"/>
              </a:lnSpc>
            </a:pPr>
            <a:r>
              <a:rPr lang="en-US" sz="3400" dirty="0"/>
              <a:t>Makes concept evaluation and finalization more accessible</a:t>
            </a:r>
          </a:p>
          <a:p>
            <a:pPr lvl="1">
              <a:lnSpc>
                <a:spcPct val="120000"/>
              </a:lnSpc>
            </a:pPr>
            <a:r>
              <a:rPr lang="en-US" sz="3400" dirty="0"/>
              <a:t>Accelerates design evaluation</a:t>
            </a:r>
          </a:p>
          <a:p>
            <a:pPr lvl="1">
              <a:lnSpc>
                <a:spcPct val="120000"/>
              </a:lnSpc>
            </a:pPr>
            <a:r>
              <a:rPr lang="en-US" sz="3400" dirty="0"/>
              <a:t>Allows designers to easily visualize concept designs</a:t>
            </a:r>
          </a:p>
          <a:p>
            <a:pPr marL="292100" lvl="1" indent="0">
              <a:lnSpc>
                <a:spcPct val="120000"/>
              </a:lnSpc>
              <a:buNone/>
            </a:pPr>
            <a:endParaRPr lang="en-US" sz="2400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2400" dirty="0">
                <a:solidFill>
                  <a:schemeClr val="tx1"/>
                </a:solidFill>
                <a:latin typeface="Lato" panose="020F0502020204030203" pitchFamily="34" charset="77"/>
                <a:hlinkClick r:id="rId3"/>
              </a:rPr>
              <a:t>Advancing Automotive Product Development with Simulation Apps</a:t>
            </a:r>
            <a:r>
              <a:rPr lang="en-US" sz="2400" i="1" dirty="0">
                <a:solidFill>
                  <a:schemeClr val="tx1"/>
                </a:solidFill>
                <a:latin typeface="Lato" panose="020F0502020204030203" pitchFamily="34" charset="77"/>
              </a:rPr>
              <a:t>”, </a:t>
            </a:r>
            <a:r>
              <a:rPr lang="en-US" sz="2400" dirty="0">
                <a:solidFill>
                  <a:schemeClr val="tx1"/>
                </a:solidFill>
                <a:latin typeface="Lato" panose="020F0502020204030203" pitchFamily="34" charset="77"/>
              </a:rPr>
              <a:t>Mahindra &amp; Mahindra Limited, India 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33802" y="3704428"/>
            <a:ext cx="3859577" cy="533400"/>
          </a:xfrm>
        </p:spPr>
        <p:txBody>
          <a:bodyPr>
            <a:normAutofit/>
          </a:bodyPr>
          <a:lstStyle/>
          <a:p>
            <a:r>
              <a:rPr lang="en-US" dirty="0"/>
              <a:t>A simulation app developed at M&amp;M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579EC1A-54E1-7D46-9832-375FA4C58EC2}"/>
              </a:ext>
            </a:extLst>
          </p:cNvPr>
          <p:cNvSpPr/>
          <p:nvPr/>
        </p:nvSpPr>
        <p:spPr>
          <a:xfrm>
            <a:off x="8890210" y="1123950"/>
            <a:ext cx="2286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46FCD4-9E64-7545-9737-CE3586938789}"/>
              </a:ext>
            </a:extLst>
          </p:cNvPr>
          <p:cNvSpPr/>
          <p:nvPr/>
        </p:nvSpPr>
        <p:spPr>
          <a:xfrm>
            <a:off x="8737810" y="81915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18664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COMSOL_July 2020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SOL_July 2020" id="{34A5AF8D-02DC-5249-B933-E5351D7F9D7A}" vid="{C51D52C0-2500-4143-82B3-5ECFEEFA8BA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570</TotalTime>
  <Words>102</Words>
  <Application>Microsoft Macintosh PowerPoint</Application>
  <PresentationFormat>On-screen Show (16:9)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COMSOL_July 2020</vt:lpstr>
      <vt:lpstr>MAHINDRA &amp; MAHINDRA LIMITED (M&amp;M) Accelerating Automotive Product Development with Simulation Apps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Microsoft Office User</cp:lastModifiedBy>
  <cp:revision>69</cp:revision>
  <dcterms:created xsi:type="dcterms:W3CDTF">2020-01-17T16:41:45Z</dcterms:created>
  <dcterms:modified xsi:type="dcterms:W3CDTF">2021-09-10T15:12:14Z</dcterms:modified>
</cp:coreProperties>
</file>